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61" r:id="rId6"/>
    <p:sldId id="262" r:id="rId7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49" autoAdjust="0"/>
    <p:restoredTop sz="94660"/>
  </p:normalViewPr>
  <p:slideViewPr>
    <p:cSldViewPr>
      <p:cViewPr varScale="1">
        <p:scale>
          <a:sx n="54" d="100"/>
          <a:sy n="54" d="100"/>
        </p:scale>
        <p:origin x="19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D8591-750C-4149-A886-5EC2E4CD299E}" type="datetimeFigureOut">
              <a:rPr lang="en-IE" smtClean="0"/>
              <a:pPr/>
              <a:t>20/10/2020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9328C-38E1-4BAC-9229-E05A309D4C6E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60018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286803" y="0"/>
            <a:ext cx="7449249" cy="9144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3420932" y="-28681"/>
            <a:ext cx="2759337" cy="836245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486822" y="-28681"/>
            <a:ext cx="2628900" cy="30838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50024" y="3611301"/>
            <a:ext cx="2485016" cy="22695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50024" y="5894774"/>
            <a:ext cx="2482352" cy="168083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54058" y="2022438"/>
            <a:ext cx="1600200" cy="1001308"/>
          </a:xfrm>
        </p:spPr>
        <p:txBody>
          <a:bodyPr anchor="b"/>
          <a:lstStyle>
            <a:lvl1pPr algn="l">
              <a:defRPr sz="2400"/>
            </a:lvl1pPr>
          </a:lstStyle>
          <a:p>
            <a:fld id="{FCCEC75D-C475-4D71-9A18-EDCD9BFD8652}" type="datetime1">
              <a:rPr lang="en-US" smtClean="0"/>
              <a:t>10/20/2020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488167" y="8117712"/>
            <a:ext cx="2628900" cy="1089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77640" y="7626622"/>
            <a:ext cx="2123694" cy="486833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6822" y="7626622"/>
            <a:ext cx="482750" cy="48683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3488167" y="8117712"/>
            <a:ext cx="2628900" cy="1089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9B09E-8BD0-48D7-BC54-F5D2B601BD2D}" type="datetime1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373529"/>
            <a:ext cx="1113340" cy="6373792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9972" y="1373529"/>
            <a:ext cx="4067778" cy="637379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2D003-DA0E-44EA-93CF-767021A59F6A}" type="datetime1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39724-FCF4-4E99-95CA-BD5F3663BC90}" type="datetime1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984" y="3867773"/>
            <a:ext cx="4978101" cy="1816100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3984" y="5689601"/>
            <a:ext cx="4978100" cy="202721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3F686-06DE-44B3-8FD9-FE49585D9865}" type="datetime1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9D547-A866-41C8-8E7D-DDC7FA2B8BD1}" type="datetime1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81812" y="3084576"/>
            <a:ext cx="2564892" cy="46573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084575"/>
            <a:ext cx="2564892" cy="46573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9083" y="3088012"/>
            <a:ext cx="2292861" cy="85301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291" y="3966259"/>
            <a:ext cx="2564892" cy="3781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58878" y="3088013"/>
            <a:ext cx="2291788" cy="85301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864" y="3966259"/>
            <a:ext cx="2564892" cy="3781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ACF0-F93C-437A-85BE-411542DA069C}" type="datetime1">
              <a:rPr lang="en-US" smtClean="0"/>
              <a:t>10/20/2020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5C730-19D7-40A1-B4B5-0D8608E0BD7C}" type="datetime1">
              <a:rPr lang="en-US" smtClean="0"/>
              <a:t>10/20/2020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3F3E-1D25-4652-A6BA-075D0AD59898}" type="datetime1">
              <a:rPr lang="en-US" smtClean="0"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286803" y="0"/>
            <a:ext cx="7449249" cy="9144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3420932" y="-28681"/>
            <a:ext cx="2759337" cy="836245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3486822" y="-28680"/>
            <a:ext cx="2628900" cy="8319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07146-43E8-4A54-A82A-577A2BD790A4}" type="datetime1">
              <a:rPr lang="en-US" smtClean="0"/>
              <a:t>10/20/2020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679179" y="802511"/>
            <a:ext cx="2671693" cy="753126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421" y="1142036"/>
            <a:ext cx="2317830" cy="686764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3488167" y="8117712"/>
            <a:ext cx="2628900" cy="1089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81086" y="7633114"/>
            <a:ext cx="2620248" cy="486833"/>
          </a:xfrm>
        </p:spPr>
        <p:txBody>
          <a:bodyPr>
            <a:normAutofit/>
          </a:bodyPr>
          <a:lstStyle/>
          <a:p>
            <a:r>
              <a:rPr lang="en-US"/>
              <a:t>Jennifer Byrne 2020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4875" y="3543246"/>
            <a:ext cx="2478429" cy="1950871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2444" y="5515992"/>
            <a:ext cx="2474088" cy="2023872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286803" y="0"/>
            <a:ext cx="7449249" cy="9144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3420932" y="-28681"/>
            <a:ext cx="2759337" cy="836245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3486822" y="-28680"/>
            <a:ext cx="2628900" cy="8319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679179" y="802511"/>
            <a:ext cx="2671693" cy="753126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3488167" y="8117712"/>
            <a:ext cx="2628900" cy="1089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818" y="3547872"/>
            <a:ext cx="2475738" cy="195072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3907" y="925060"/>
            <a:ext cx="2519717" cy="7290816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0973" y="5510785"/>
            <a:ext cx="2475430" cy="202608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C06F-354F-4A31-B3F4-F75705C520BE}" type="datetime1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81086" y="7633114"/>
            <a:ext cx="2620248" cy="486833"/>
          </a:xfrm>
        </p:spPr>
        <p:txBody>
          <a:bodyPr>
            <a:normAutofit/>
          </a:bodyPr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228600" y="0"/>
            <a:ext cx="7449249" cy="9144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342900" y="444650"/>
            <a:ext cx="6172200" cy="824752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420932" y="-28681"/>
            <a:ext cx="2759337" cy="932325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486822" y="-28680"/>
            <a:ext cx="2628900" cy="8319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2618" y="1370219"/>
            <a:ext cx="5268558" cy="1524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19" y="3098203"/>
            <a:ext cx="5082988" cy="4678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98041" y="29932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9556DDD-92C6-43B4-817F-FEEB3C42F530}" type="datetime1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1086" y="7802881"/>
            <a:ext cx="2626614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86822" y="299322"/>
            <a:ext cx="99911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5200" y="3124200"/>
            <a:ext cx="2485016" cy="1341699"/>
          </a:xfrm>
        </p:spPr>
        <p:txBody>
          <a:bodyPr>
            <a:normAutofit/>
          </a:bodyPr>
          <a:lstStyle/>
          <a:p>
            <a:r>
              <a:rPr lang="en-IE" sz="4400" dirty="0"/>
              <a:t>Clients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5200" y="4648200"/>
            <a:ext cx="2482352" cy="1680839"/>
          </a:xfrm>
        </p:spPr>
        <p:txBody>
          <a:bodyPr>
            <a:noAutofit/>
          </a:bodyPr>
          <a:lstStyle/>
          <a:p>
            <a:r>
              <a:rPr lang="en-IE" sz="2800" dirty="0"/>
              <a:t>The customer is always right . . . . </a:t>
            </a:r>
          </a:p>
          <a:p>
            <a:r>
              <a:rPr lang="en-IE" sz="2800" dirty="0"/>
              <a:t>Or are they?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626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5268558" cy="839581"/>
          </a:xfrm>
        </p:spPr>
        <p:txBody>
          <a:bodyPr>
            <a:normAutofit/>
          </a:bodyPr>
          <a:lstStyle/>
          <a:p>
            <a:r>
              <a:rPr lang="en-IE" sz="3600" dirty="0"/>
              <a:t>Dealing With Clients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5638800" cy="5745436"/>
          </a:xfrm>
        </p:spPr>
        <p:txBody>
          <a:bodyPr>
            <a:noAutofit/>
          </a:bodyPr>
          <a:lstStyle/>
          <a:p>
            <a:r>
              <a:rPr lang="en-IE" sz="2200" dirty="0"/>
              <a:t>It is important to establish a good relationship between you and your client.</a:t>
            </a:r>
          </a:p>
          <a:p>
            <a:r>
              <a:rPr lang="en-IE" sz="2200" dirty="0"/>
              <a:t>Good communication skills</a:t>
            </a:r>
          </a:p>
          <a:p>
            <a:r>
              <a:rPr lang="en-IE" sz="2200" dirty="0"/>
              <a:t>Honesty</a:t>
            </a:r>
          </a:p>
          <a:p>
            <a:r>
              <a:rPr lang="en-IE" sz="2200" dirty="0"/>
              <a:t>Trust  </a:t>
            </a:r>
          </a:p>
          <a:p>
            <a:endParaRPr lang="en-IE" sz="2200" dirty="0"/>
          </a:p>
          <a:p>
            <a:r>
              <a:rPr lang="en-IE" sz="2200" dirty="0"/>
              <a:t>Listen to the client</a:t>
            </a:r>
          </a:p>
          <a:p>
            <a:r>
              <a:rPr lang="en-IE" sz="2200" dirty="0"/>
              <a:t>Understand what they want</a:t>
            </a:r>
          </a:p>
          <a:p>
            <a:r>
              <a:rPr lang="en-IE" sz="2200" dirty="0"/>
              <a:t>Give full attention</a:t>
            </a:r>
          </a:p>
          <a:p>
            <a:r>
              <a:rPr lang="en-IE" sz="2200" dirty="0"/>
              <a:t>Be clear and focused</a:t>
            </a:r>
          </a:p>
          <a:p>
            <a:r>
              <a:rPr lang="en-IE" sz="2200" dirty="0"/>
              <a:t>Be sincere and honest</a:t>
            </a:r>
          </a:p>
          <a:p>
            <a:r>
              <a:rPr lang="en-IE" sz="2200" dirty="0"/>
              <a:t>Explain everything clearly</a:t>
            </a:r>
          </a:p>
          <a:p>
            <a:r>
              <a:rPr lang="en-IE" sz="2200" dirty="0"/>
              <a:t>Be professional in all communications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11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5268558" cy="915781"/>
          </a:xfrm>
        </p:spPr>
        <p:txBody>
          <a:bodyPr>
            <a:normAutofit/>
          </a:bodyPr>
          <a:lstStyle/>
          <a:p>
            <a:r>
              <a:rPr lang="en-IE" sz="3600" dirty="0"/>
              <a:t>Type of Client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5408407" cy="5490839"/>
          </a:xfrm>
        </p:spPr>
        <p:txBody>
          <a:bodyPr>
            <a:normAutofit fontScale="92500" lnSpcReduction="20000"/>
          </a:bodyPr>
          <a:lstStyle/>
          <a:p>
            <a:r>
              <a:rPr lang="en-IE" sz="2400" dirty="0"/>
              <a:t>Clients either clearly know what they want or don’t have a clue.</a:t>
            </a:r>
          </a:p>
          <a:p>
            <a:r>
              <a:rPr lang="en-IE" sz="2400" dirty="0"/>
              <a:t>Some clients are looking for bespoke items because they cannot find what they want in a shop or want something made to a particular size. </a:t>
            </a:r>
          </a:p>
          <a:p>
            <a:r>
              <a:rPr lang="en-IE" sz="2400" dirty="0"/>
              <a:t>Some clients just don’t want factory floor, shop bought furniture.</a:t>
            </a:r>
          </a:p>
          <a:p>
            <a:r>
              <a:rPr lang="en-IE" sz="2400" dirty="0"/>
              <a:t>Always try to establish which type of client you are dealing with.</a:t>
            </a:r>
          </a:p>
          <a:p>
            <a:r>
              <a:rPr lang="en-IE" sz="2400" dirty="0"/>
              <a:t>Open: will allow you to express more of your designs</a:t>
            </a:r>
          </a:p>
          <a:p>
            <a:r>
              <a:rPr lang="en-IE" sz="2400" dirty="0"/>
              <a:t>Closed: will incur some limitations as there will be some preconceptions about what they want already in place.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420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90600"/>
            <a:ext cx="5268558" cy="687181"/>
          </a:xfrm>
        </p:spPr>
        <p:txBody>
          <a:bodyPr>
            <a:normAutofit/>
          </a:bodyPr>
          <a:lstStyle/>
          <a:p>
            <a:r>
              <a:rPr lang="en-IE" sz="3600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5408407" cy="5643239"/>
          </a:xfrm>
        </p:spPr>
        <p:txBody>
          <a:bodyPr>
            <a:normAutofit/>
          </a:bodyPr>
          <a:lstStyle/>
          <a:p>
            <a:r>
              <a:rPr lang="en-IE" sz="2200" dirty="0"/>
              <a:t>Background: Family, age, profession, children/pets.</a:t>
            </a:r>
          </a:p>
          <a:p>
            <a:r>
              <a:rPr lang="en-IE" sz="2200" dirty="0"/>
              <a:t>House style: Age of House, existing style, timber &amp; material preference.</a:t>
            </a:r>
          </a:p>
          <a:p>
            <a:r>
              <a:rPr lang="en-IE" sz="2200" dirty="0"/>
              <a:t>Function: How will artefact be used, how often and by who?</a:t>
            </a:r>
          </a:p>
          <a:p>
            <a:r>
              <a:rPr lang="en-IE" sz="2200" dirty="0"/>
              <a:t>Budget: may be taboo but hours could be spent designing an artefact that the client just cannot afford or is not prepared to spend that much.</a:t>
            </a:r>
          </a:p>
          <a:p>
            <a:r>
              <a:rPr lang="en-IE" sz="2200" dirty="0"/>
              <a:t>By asking the right questions you can make your client say what the really want.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40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18" y="914401"/>
            <a:ext cx="5268558" cy="1523999"/>
          </a:xfrm>
        </p:spPr>
        <p:txBody>
          <a:bodyPr>
            <a:normAutofit/>
          </a:bodyPr>
          <a:lstStyle/>
          <a:p>
            <a:r>
              <a:rPr lang="en-IE" sz="3600" dirty="0"/>
              <a:t>How you are perceived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895600"/>
            <a:ext cx="5332207" cy="4881239"/>
          </a:xfrm>
        </p:spPr>
        <p:txBody>
          <a:bodyPr>
            <a:normAutofit/>
          </a:bodyPr>
          <a:lstStyle/>
          <a:p>
            <a:r>
              <a:rPr lang="en-IE" sz="2200" dirty="0"/>
              <a:t>First Impressions: You only get one chance to make a good first impression</a:t>
            </a:r>
          </a:p>
          <a:p>
            <a:r>
              <a:rPr lang="en-IE" sz="2200" dirty="0"/>
              <a:t>Be prompt and timely in correspondence</a:t>
            </a:r>
          </a:p>
          <a:p>
            <a:r>
              <a:rPr lang="en-IE" sz="2200" dirty="0"/>
              <a:t>Be confident in your worth</a:t>
            </a:r>
          </a:p>
          <a:p>
            <a:r>
              <a:rPr lang="en-IE" sz="2200" dirty="0"/>
              <a:t>Get initial feedback</a:t>
            </a:r>
          </a:p>
          <a:p>
            <a:r>
              <a:rPr lang="en-IE" sz="2200" dirty="0"/>
              <a:t>Don’t accept sob stories</a:t>
            </a:r>
          </a:p>
          <a:p>
            <a:r>
              <a:rPr lang="en-IE" sz="2200" dirty="0"/>
              <a:t>Don’t work for promises &amp; always ask for a reasonable deposit </a:t>
            </a:r>
          </a:p>
          <a:p>
            <a:r>
              <a:rPr lang="en-IE" sz="2200" dirty="0"/>
              <a:t>Don’t be afraid to say no</a:t>
            </a:r>
          </a:p>
          <a:p>
            <a:r>
              <a:rPr lang="en-IE" sz="2200" dirty="0"/>
              <a:t>Watch mate rates</a:t>
            </a:r>
          </a:p>
          <a:p>
            <a:endParaRPr lang="en-IE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618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90601"/>
            <a:ext cx="5268558" cy="685800"/>
          </a:xfrm>
        </p:spPr>
        <p:txBody>
          <a:bodyPr>
            <a:normAutofit/>
          </a:bodyPr>
          <a:lstStyle/>
          <a:p>
            <a:r>
              <a:rPr lang="en-IE" sz="3600" dirty="0"/>
              <a:t>Budgets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5714999" cy="5948039"/>
          </a:xfrm>
        </p:spPr>
        <p:txBody>
          <a:bodyPr>
            <a:noAutofit/>
          </a:bodyPr>
          <a:lstStyle/>
          <a:p>
            <a:r>
              <a:rPr lang="en-IE" sz="2200" dirty="0"/>
              <a:t>Charge fairly: establish your pricing model and be upfront about it.</a:t>
            </a:r>
          </a:p>
          <a:p>
            <a:r>
              <a:rPr lang="en-IE" sz="2200" dirty="0"/>
              <a:t>Be clear in your proposal or quotations.</a:t>
            </a:r>
          </a:p>
          <a:p>
            <a:r>
              <a:rPr lang="en-IE" sz="2200" dirty="0"/>
              <a:t>Discuss anticipated unknown costs up front.</a:t>
            </a:r>
          </a:p>
          <a:p>
            <a:r>
              <a:rPr lang="en-IE" sz="2200" dirty="0"/>
              <a:t>Be aware of prices charged for similar work elsewhere ( your clients have probably done their homework and are well aware of these prices)</a:t>
            </a:r>
          </a:p>
          <a:p>
            <a:r>
              <a:rPr lang="en-IE" sz="2200" dirty="0"/>
              <a:t>If you can not honestly compete with these prices without doing yourself an injustice or having to cut down on quality of workmanship then DON’T undercut the price.</a:t>
            </a:r>
          </a:p>
          <a:p>
            <a:r>
              <a:rPr lang="en-IE" sz="2200" dirty="0"/>
              <a:t>What statement are you making by doing this?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135</TotalTime>
  <Words>419</Words>
  <Application>Microsoft Office PowerPoint</Application>
  <PresentationFormat>On-screen Show (4:3)</PresentationFormat>
  <Paragraphs>57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Century Gothic</vt:lpstr>
      <vt:lpstr>Wingdings 2</vt:lpstr>
      <vt:lpstr>Austin</vt:lpstr>
      <vt:lpstr>Clients</vt:lpstr>
      <vt:lpstr>Dealing With Clients</vt:lpstr>
      <vt:lpstr>Type of Client</vt:lpstr>
      <vt:lpstr>Questions</vt:lpstr>
      <vt:lpstr>How you are perceived </vt:lpstr>
      <vt:lpstr>Budgets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Clients</dc:title>
  <dc:creator>Jennifer Byrne</dc:creator>
  <cp:lastModifiedBy>Jennifer</cp:lastModifiedBy>
  <cp:revision>14</cp:revision>
  <dcterms:created xsi:type="dcterms:W3CDTF">2006-08-16T00:00:00Z</dcterms:created>
  <dcterms:modified xsi:type="dcterms:W3CDTF">2020-10-20T16:44:07Z</dcterms:modified>
</cp:coreProperties>
</file>