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96" y="-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72C19-5BCB-4031-BC0D-7EC442927243}" type="datetimeFigureOut">
              <a:rPr lang="en-IE" smtClean="0"/>
              <a:pPr/>
              <a:t>18/09/2015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8FF73-F81A-43A2-9112-AC08A21FA53D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109387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FF73-F81A-43A2-9112-AC08A21FA53D}" type="slidenum">
              <a:rPr lang="en-IE" smtClean="0"/>
              <a:pPr/>
              <a:t>1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1766707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304800"/>
            <a:ext cx="5829300" cy="6095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6400800"/>
            <a:ext cx="5143500" cy="12192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1E6F-F4C1-4FF1-B0C2-05FAD5ABDBA3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750843" y="6461760"/>
            <a:ext cx="107157" cy="2682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50843" y="0"/>
            <a:ext cx="107157" cy="646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4EB-2B2E-460C-A058-7EA8469D92C4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7E18-6125-4A05-A49F-ACE304BD0334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370-90D9-4DA4-9A21-C0D2EFFD59B3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930401"/>
            <a:ext cx="5829300" cy="576156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4801"/>
            <a:ext cx="5829300" cy="14224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EECE-C64D-4DBC-B3A0-DB7F5872551F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3010" y="2099734"/>
            <a:ext cx="2468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620" y="2099734"/>
            <a:ext cx="2468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46B9-E5E0-419B-A30A-C5D3A4D8F48B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724" y="2097024"/>
            <a:ext cx="2468880" cy="853016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0724" y="3012488"/>
            <a:ext cx="2468880" cy="51206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9906" y="2097024"/>
            <a:ext cx="2468880" cy="853016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9906" y="3012488"/>
            <a:ext cx="2468880" cy="51206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D569-C3B0-4872-9C14-82F2AA1B09A5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05944-BAD3-434D-BAC9-043AEB1589C9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078CB-734F-4062-BE40-D0D90FA849B2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133600"/>
            <a:ext cx="3833813" cy="59740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133600"/>
            <a:ext cx="2256235" cy="597408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2F9-097B-4AB5-8B3D-836CBE40A4AB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750843" y="6461760"/>
            <a:ext cx="107157" cy="2682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6750658" cy="646176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7620000"/>
            <a:ext cx="6115050" cy="609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8042-887C-4A0A-B11F-BD910AF476FE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42900" y="6604000"/>
            <a:ext cx="6115050" cy="1016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50843" y="0"/>
            <a:ext cx="107157" cy="646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4343400" cy="1828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36801"/>
            <a:ext cx="5715000" cy="5831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229601"/>
            <a:ext cx="2571750" cy="4064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E183844-CDD7-4017-8540-887AF144325B}" type="datetime1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657167"/>
            <a:ext cx="2571750" cy="37846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5786781" y="7953825"/>
            <a:ext cx="175429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750843" y="0"/>
            <a:ext cx="107157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750843" y="1828800"/>
            <a:ext cx="107157" cy="731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sz="4800" dirty="0" smtClean="0"/>
              <a:t>Capstone Artefact </a:t>
            </a:r>
            <a:endParaRPr lang="en-IE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The Proposal</a:t>
            </a:r>
            <a:endParaRPr lang="en-IE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531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5753100" cy="939376"/>
          </a:xfrm>
        </p:spPr>
        <p:txBody>
          <a:bodyPr>
            <a:normAutofit/>
          </a:bodyPr>
          <a:lstStyle/>
          <a:p>
            <a:r>
              <a:rPr lang="en-IE" dirty="0" smtClean="0"/>
              <a:t>Title of Artefact?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b="0" dirty="0" smtClean="0"/>
              <a:t>Insert Image of Artefact</a:t>
            </a:r>
            <a:endParaRPr lang="en-IE" sz="28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86781" y="7953824"/>
            <a:ext cx="1754295" cy="885375"/>
          </a:xfrm>
        </p:spPr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953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5448300" cy="1828800"/>
          </a:xfrm>
        </p:spPr>
        <p:txBody>
          <a:bodyPr>
            <a:normAutofit/>
          </a:bodyPr>
          <a:lstStyle/>
          <a:p>
            <a:r>
              <a:rPr lang="en-IE" dirty="0" smtClean="0"/>
              <a:t>Manufacture of Artefact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b="0" dirty="0" smtClean="0"/>
              <a:t>How </a:t>
            </a:r>
            <a:r>
              <a:rPr lang="en-IE" sz="2800" b="0" dirty="0"/>
              <a:t>you propose to make it. </a:t>
            </a:r>
            <a:endParaRPr lang="en-IE" sz="2800" b="0" dirty="0" smtClean="0"/>
          </a:p>
          <a:p>
            <a:r>
              <a:rPr lang="en-IE" sz="2800" b="0" dirty="0" smtClean="0"/>
              <a:t>Will </a:t>
            </a:r>
            <a:r>
              <a:rPr lang="en-IE" sz="2800" b="0" dirty="0"/>
              <a:t>it be an exact reproduction, copying style, finish and traditional joints, using traditional methods </a:t>
            </a:r>
            <a:r>
              <a:rPr lang="en-IE" sz="2800" b="0" dirty="0" smtClean="0"/>
              <a:t>?</a:t>
            </a:r>
          </a:p>
          <a:p>
            <a:r>
              <a:rPr lang="en-IE" sz="2800" b="0" dirty="0"/>
              <a:t>W</a:t>
            </a:r>
            <a:r>
              <a:rPr lang="en-IE" sz="2800" b="0" dirty="0" smtClean="0"/>
              <a:t>ill </a:t>
            </a:r>
            <a:r>
              <a:rPr lang="en-IE" sz="2800" b="0" dirty="0"/>
              <a:t>you change the style, use modern methods of replicating joints, modern joints or </a:t>
            </a:r>
            <a:r>
              <a:rPr lang="en-IE" sz="2800" b="0" dirty="0" smtClean="0"/>
              <a:t>finish? </a:t>
            </a:r>
            <a:endParaRPr lang="en-IE" sz="28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86781" y="7953824"/>
            <a:ext cx="1754295" cy="961575"/>
          </a:xfrm>
        </p:spPr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5242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6057900" cy="1548976"/>
          </a:xfrm>
        </p:spPr>
        <p:txBody>
          <a:bodyPr>
            <a:noAutofit/>
          </a:bodyPr>
          <a:lstStyle/>
          <a:p>
            <a:r>
              <a:rPr lang="en-IE" dirty="0" smtClean="0"/>
              <a:t>Name five Features </a:t>
            </a:r>
            <a:br>
              <a:rPr lang="en-IE" dirty="0" smtClean="0"/>
            </a:br>
            <a:r>
              <a:rPr lang="en-IE" dirty="0" smtClean="0"/>
              <a:t> of your Artefact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057401"/>
            <a:ext cx="5715000" cy="6324600"/>
          </a:xfrm>
        </p:spPr>
        <p:txBody>
          <a:bodyPr>
            <a:normAutofit fontScale="92500" lnSpcReduction="10000"/>
          </a:bodyPr>
          <a:lstStyle/>
          <a:p>
            <a:r>
              <a:rPr lang="en-IE" sz="2800" b="0" dirty="0" smtClean="0"/>
              <a:t>Mortise </a:t>
            </a:r>
            <a:r>
              <a:rPr lang="en-IE" sz="2800" b="0" dirty="0"/>
              <a:t>&amp; Tenon Joints</a:t>
            </a:r>
          </a:p>
          <a:p>
            <a:r>
              <a:rPr lang="en-IE" sz="2800" b="0" dirty="0"/>
              <a:t>Dovetail Joints</a:t>
            </a:r>
          </a:p>
          <a:p>
            <a:r>
              <a:rPr lang="en-IE" sz="2800" b="0" dirty="0"/>
              <a:t>Mouldings (applied or solid) </a:t>
            </a:r>
          </a:p>
          <a:p>
            <a:r>
              <a:rPr lang="en-IE" sz="2800" b="0" dirty="0"/>
              <a:t>Carving        </a:t>
            </a:r>
            <a:r>
              <a:rPr lang="en-IE" sz="2800" b="0" dirty="0" smtClean="0"/>
              <a:t>         	</a:t>
            </a:r>
          </a:p>
          <a:p>
            <a:r>
              <a:rPr lang="en-IE" sz="2800" b="0" dirty="0" smtClean="0"/>
              <a:t>Turnings</a:t>
            </a:r>
          </a:p>
          <a:p>
            <a:r>
              <a:rPr lang="en-IE" sz="2800" b="0" dirty="0" smtClean="0"/>
              <a:t>Veneering           	</a:t>
            </a:r>
          </a:p>
          <a:p>
            <a:r>
              <a:rPr lang="en-IE" sz="2800" b="0" dirty="0" smtClean="0"/>
              <a:t>Inlaying</a:t>
            </a:r>
            <a:endParaRPr lang="en-IE" sz="2800" b="0" dirty="0"/>
          </a:p>
          <a:p>
            <a:r>
              <a:rPr lang="en-IE" sz="2800" b="0" dirty="0"/>
              <a:t>Rebates </a:t>
            </a:r>
            <a:r>
              <a:rPr lang="en-IE" sz="2800" b="0" dirty="0" smtClean="0"/>
              <a:t>or Grooves </a:t>
            </a:r>
            <a:endParaRPr lang="en-IE" sz="2800" b="0" dirty="0"/>
          </a:p>
          <a:p>
            <a:r>
              <a:rPr lang="en-IE" sz="2800" b="0" dirty="0"/>
              <a:t>Upholstery</a:t>
            </a:r>
          </a:p>
          <a:p>
            <a:r>
              <a:rPr lang="en-IE" sz="2800" b="0" dirty="0"/>
              <a:t>Glazing </a:t>
            </a:r>
          </a:p>
          <a:p>
            <a:r>
              <a:rPr lang="en-IE" sz="2800" b="0" dirty="0" smtClean="0"/>
              <a:t>Tapering </a:t>
            </a:r>
            <a:endParaRPr lang="en-IE" sz="2800" b="0" dirty="0"/>
          </a:p>
          <a:p>
            <a:r>
              <a:rPr lang="en-IE" sz="2800" b="0"/>
              <a:t>Hinging </a:t>
            </a:r>
            <a:endParaRPr lang="en-IE" sz="28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86781" y="7953824"/>
            <a:ext cx="1754295" cy="885375"/>
          </a:xfrm>
        </p:spPr>
        <p:txBody>
          <a:bodyPr/>
          <a:lstStyle/>
          <a:p>
            <a:r>
              <a:rPr lang="en-US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1525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5753100" cy="1320376"/>
          </a:xfrm>
        </p:spPr>
        <p:txBody>
          <a:bodyPr>
            <a:normAutofit/>
          </a:bodyPr>
          <a:lstStyle/>
          <a:p>
            <a:r>
              <a:rPr lang="en-IE" dirty="0" smtClean="0"/>
              <a:t>Finishing </a:t>
            </a:r>
            <a:r>
              <a:rPr lang="en-IE" dirty="0" smtClean="0"/>
              <a:t>of </a:t>
            </a:r>
            <a:r>
              <a:rPr lang="en-IE" dirty="0" smtClean="0"/>
              <a:t>Artefact?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IE" sz="2800" b="0" dirty="0" smtClean="0"/>
              <a:t>What type of wood is your project made </a:t>
            </a:r>
            <a:r>
              <a:rPr lang="en-IE" sz="2800" b="0" dirty="0" smtClean="0"/>
              <a:t>from? </a:t>
            </a:r>
            <a:endParaRPr lang="en-IE" sz="2800" b="0" dirty="0" smtClean="0"/>
          </a:p>
          <a:p>
            <a:pPr lvl="0"/>
            <a:r>
              <a:rPr lang="en-IE" sz="2800" b="0" dirty="0" smtClean="0"/>
              <a:t>What are the characteristics of the </a:t>
            </a:r>
            <a:r>
              <a:rPr lang="en-IE" sz="2800" b="0" dirty="0" smtClean="0"/>
              <a:t>wood?</a:t>
            </a:r>
            <a:endParaRPr lang="en-IE" sz="2800" b="0" dirty="0" smtClean="0"/>
          </a:p>
          <a:p>
            <a:pPr lvl="0"/>
            <a:r>
              <a:rPr lang="en-IE" sz="2800" b="0" dirty="0" smtClean="0"/>
              <a:t>What is the finish </a:t>
            </a:r>
            <a:r>
              <a:rPr lang="en-IE" sz="2800" b="0" dirty="0" smtClean="0"/>
              <a:t>material?</a:t>
            </a:r>
            <a:endParaRPr lang="en-IE" sz="2800" b="0" dirty="0" smtClean="0"/>
          </a:p>
          <a:p>
            <a:pPr lvl="0"/>
            <a:r>
              <a:rPr lang="en-IE" sz="2800" b="0" dirty="0" smtClean="0"/>
              <a:t>Characteristics of the finish </a:t>
            </a:r>
            <a:r>
              <a:rPr lang="en-IE" sz="2800" b="0" dirty="0" smtClean="0"/>
              <a:t>material</a:t>
            </a:r>
            <a:r>
              <a:rPr lang="en-IE" sz="2800" b="0" dirty="0" smtClean="0"/>
              <a:t>?</a:t>
            </a:r>
            <a:endParaRPr lang="en-IE" sz="28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86781" y="7953824"/>
            <a:ext cx="1754295" cy="961575"/>
          </a:xfrm>
        </p:spPr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953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5753100" cy="1320376"/>
          </a:xfrm>
        </p:spPr>
        <p:txBody>
          <a:bodyPr>
            <a:normAutofit/>
          </a:bodyPr>
          <a:lstStyle/>
          <a:p>
            <a:r>
              <a:rPr lang="en-IE" dirty="0" smtClean="0"/>
              <a:t>Finishing </a:t>
            </a:r>
            <a:r>
              <a:rPr lang="en-IE" dirty="0" smtClean="0"/>
              <a:t>of </a:t>
            </a:r>
            <a:r>
              <a:rPr lang="en-IE" dirty="0" smtClean="0"/>
              <a:t>Artefact?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b="0" dirty="0" smtClean="0"/>
              <a:t>What materials are required to complete the </a:t>
            </a:r>
            <a:r>
              <a:rPr lang="en-IE" sz="2800" b="0" dirty="0" smtClean="0"/>
              <a:t>work?</a:t>
            </a:r>
            <a:endParaRPr lang="en-IE" sz="28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86781" y="7953824"/>
            <a:ext cx="1754295" cy="961575"/>
          </a:xfrm>
        </p:spPr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953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5753100" cy="1320376"/>
          </a:xfrm>
        </p:spPr>
        <p:txBody>
          <a:bodyPr>
            <a:normAutofit/>
          </a:bodyPr>
          <a:lstStyle/>
          <a:p>
            <a:r>
              <a:rPr lang="en-IE" dirty="0" smtClean="0"/>
              <a:t>Finishing </a:t>
            </a:r>
            <a:r>
              <a:rPr lang="en-IE" dirty="0" smtClean="0"/>
              <a:t>of Artefact?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b="0" dirty="0" smtClean="0"/>
              <a:t>What </a:t>
            </a:r>
            <a:r>
              <a:rPr lang="en-IE" sz="2800" b="0" dirty="0" smtClean="0"/>
              <a:t>are the application methods?</a:t>
            </a:r>
            <a:endParaRPr lang="en-IE" sz="2800" b="0" dirty="0" smtClean="0"/>
          </a:p>
          <a:p>
            <a:r>
              <a:rPr lang="en-IE" sz="2800" b="0" dirty="0" smtClean="0"/>
              <a:t>What workshop conditions are required?</a:t>
            </a:r>
          </a:p>
          <a:p>
            <a:r>
              <a:rPr lang="en-IE" sz="2800" b="0" dirty="0" smtClean="0"/>
              <a:t>What Health &amp; Safety precautions are required?</a:t>
            </a:r>
          </a:p>
          <a:p>
            <a:endParaRPr lang="en-IE" sz="28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86781" y="7953824"/>
            <a:ext cx="1754295" cy="961575"/>
          </a:xfrm>
        </p:spPr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953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12</TotalTime>
  <Words>181</Words>
  <Application>Microsoft Office PowerPoint</Application>
  <PresentationFormat>On-screen Show (4:3)</PresentationFormat>
  <Paragraphs>46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Essential</vt:lpstr>
      <vt:lpstr>Capstone Artefact </vt:lpstr>
      <vt:lpstr>Title of Artefact?</vt:lpstr>
      <vt:lpstr>Manufacture of Artefact</vt:lpstr>
      <vt:lpstr>Name five Features   of your Artefact</vt:lpstr>
      <vt:lpstr>Finishing of Artefact?</vt:lpstr>
      <vt:lpstr>Finishing of Artefact?</vt:lpstr>
      <vt:lpstr>Finishing of Artefact?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Capstone Artefact </dc:title>
  <dc:creator>Jennifer Byrne</dc:creator>
  <cp:lastModifiedBy>Owner</cp:lastModifiedBy>
  <cp:revision>6</cp:revision>
  <dcterms:created xsi:type="dcterms:W3CDTF">2006-08-16T00:00:00Z</dcterms:created>
  <dcterms:modified xsi:type="dcterms:W3CDTF">2015-09-18T15:50:27Z</dcterms:modified>
</cp:coreProperties>
</file>