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1" r:id="rId5"/>
    <p:sldId id="262" r:id="rId6"/>
    <p:sldId id="260" r:id="rId7"/>
    <p:sldId id="263" r:id="rId8"/>
    <p:sldId id="264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2" autoAdjust="0"/>
    <p:restoredTop sz="94643" autoAdjust="0"/>
  </p:normalViewPr>
  <p:slideViewPr>
    <p:cSldViewPr>
      <p:cViewPr varScale="1">
        <p:scale>
          <a:sx n="61" d="100"/>
          <a:sy n="61" d="100"/>
        </p:scale>
        <p:origin x="-1740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33F39-114B-4E6B-84FC-66695966CF79}" type="datetimeFigureOut">
              <a:rPr lang="en-IE" smtClean="0"/>
              <a:pPr/>
              <a:t>09/10/2016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53179-2DD0-4E9B-AEE8-FB1F8DF11F4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5756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14350" y="2336802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824" y="6604000"/>
            <a:ext cx="6860824" cy="2549451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583A4E-8A53-4F4C-A20B-9088BCF8B88A}" type="datetime1">
              <a:rPr lang="en-US" smtClean="0"/>
              <a:t>10/9/2016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75106"/>
            <a:ext cx="6172200" cy="584809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CBA2-832E-4CFA-AD6E-D2835DE2C419}" type="datetime1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3010" y="366187"/>
            <a:ext cx="1333103" cy="745701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4A91BE-030D-4257-9298-856AA1C25FFF}" type="datetime1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BB836F-8C9A-41BA-B46A-A9A91205BA4C}" type="datetime1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15DBF-2824-450B-9D24-8268D566FDB7}" type="datetime1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65CE9-0AFC-4F0C-95AD-90A5139175F1}" type="datetime1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70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925726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925726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9F8E0-0A62-4284-9438-5656AB56D893}" type="datetime1">
              <a:rPr lang="en-US" smtClean="0"/>
              <a:t>10/9/2016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D4ADB-0806-4760-AE5F-E25031A6315F}" type="datetime1">
              <a:rPr lang="en-US" smtClean="0"/>
              <a:t>10/9/2016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99226-14BE-439A-85D8-15F87D5C2DCF}" type="datetime1">
              <a:rPr lang="en-US" smtClean="0"/>
              <a:t>10/9/2016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>
            <a:extLst/>
          </a:lstStyle>
          <a:p>
            <a:fld id="{AB269066-8095-46AE-AA37-D699E28D927C}" type="datetime1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5924" y="7257870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80F161-321A-43B1-AFF9-7468F0DC86A2}" type="datetime1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5054" y="8543926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6486830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1975105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7DDA58-78AC-4D3F-AA51-8AF5AE9750E9}" type="datetime1">
              <a:rPr lang="en-US" smtClean="0"/>
              <a:t>10/9/2016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285054" y="8543926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485454" y="8543926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Applied Materials, Wood Finishing &amp; Reproduction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Writing about your Artefact.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a Thesis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19" y="1890185"/>
            <a:ext cx="5195281" cy="588221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Title Page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Abstract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Table of Contents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List of Figures / Tables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Methods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Results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Discussion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Conclusion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Recommendations further work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Acknowledgements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References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Appendices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your Capstone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19" y="2209800"/>
            <a:ext cx="5195281" cy="5562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Title Page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Table of Contents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List of Figures / Tables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Context &amp; Rational: 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400" dirty="0" smtClean="0"/>
              <a:t>Research: 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400" dirty="0" smtClean="0"/>
              <a:t>Methodology: 	PART 1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400" dirty="0" smtClean="0"/>
              <a:t>Methodology: 	PART 2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IE" sz="2400" dirty="0" smtClean="0"/>
              <a:t>Sketches/ CAD drawings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IE" sz="2400" dirty="0" smtClean="0"/>
              <a:t>Cutting lists 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IE" sz="2400" dirty="0" smtClean="0"/>
              <a:t>Time charts 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References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Appendices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E" sz="2400" dirty="0" smtClean="0"/>
              <a:t>Compile portfolio and presentation using software applications. </a:t>
            </a:r>
          </a:p>
          <a:p>
            <a:endParaRPr lang="en-IE" sz="2400" dirty="0" smtClean="0"/>
          </a:p>
          <a:p>
            <a:r>
              <a:rPr lang="en-IE" sz="2400" dirty="0" smtClean="0"/>
              <a:t>Report must be typed, and glue bound including Title Page.</a:t>
            </a:r>
          </a:p>
          <a:p>
            <a:endParaRPr lang="en-IE" sz="2400" dirty="0" smtClean="0"/>
          </a:p>
          <a:p>
            <a:pPr lvl="0"/>
            <a:r>
              <a:rPr lang="en-IE" sz="2400" dirty="0" smtClean="0"/>
              <a:t>Produce a written Portfolio approximately </a:t>
            </a:r>
            <a:r>
              <a:rPr lang="en-IE" sz="2400" dirty="0"/>
              <a:t>8</a:t>
            </a:r>
            <a:r>
              <a:rPr lang="en-IE" sz="2400" dirty="0" smtClean="0"/>
              <a:t>,000 </a:t>
            </a:r>
            <a:r>
              <a:rPr lang="en-IE" sz="2400" dirty="0" smtClean="0"/>
              <a:t>words. </a:t>
            </a:r>
          </a:p>
          <a:p>
            <a:pPr lvl="0"/>
            <a:endParaRPr lang="en-IE" sz="2400" dirty="0" smtClean="0"/>
          </a:p>
          <a:p>
            <a:pPr lvl="0"/>
            <a:r>
              <a:rPr lang="en-IE" sz="2400" dirty="0" smtClean="0"/>
              <a:t>Portfolio should include a contents page, all headings listed in brief, reference page and appendix.</a:t>
            </a:r>
          </a:p>
          <a:p>
            <a:pPr lvl="0">
              <a:buNone/>
            </a:pPr>
            <a:r>
              <a:rPr lang="en-IE" sz="2400" dirty="0" smtClean="0"/>
              <a:t>	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Presentation and layout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IE" sz="2400" dirty="0" smtClean="0"/>
              <a:t>Produce drawings and or sketches as required to be included within the report or attached in the appendix.</a:t>
            </a:r>
          </a:p>
          <a:p>
            <a:pPr lvl="0"/>
            <a:endParaRPr lang="en-IE" sz="2400" dirty="0" smtClean="0"/>
          </a:p>
          <a:p>
            <a:pPr lvl="0"/>
            <a:r>
              <a:rPr lang="en-IE" sz="2400" dirty="0" smtClean="0"/>
              <a:t>Produce a finished cutting list to be included within the report or attached in the appendix.</a:t>
            </a:r>
          </a:p>
          <a:p>
            <a:pPr lvl="0"/>
            <a:endParaRPr lang="en-IE" sz="2400" dirty="0" smtClean="0"/>
          </a:p>
          <a:p>
            <a:pPr lvl="0"/>
            <a:r>
              <a:rPr lang="cy-GB" sz="2400" dirty="0" smtClean="0"/>
              <a:t>Approriate diagrams and photoghraphs may be included. All material used, which is not the work of the learner, must be correctly referenced and permission obtained from the copyright holder.</a:t>
            </a:r>
            <a:r>
              <a:rPr lang="en-IE" sz="2400" dirty="0" smtClean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Presentation and layout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1676401"/>
            <a:ext cx="6515100" cy="6333322"/>
          </a:xfrm>
        </p:spPr>
        <p:txBody>
          <a:bodyPr>
            <a:noAutofit/>
          </a:bodyPr>
          <a:lstStyle/>
          <a:p>
            <a:r>
              <a:rPr lang="en-IE" sz="2400" dirty="0" smtClean="0"/>
              <a:t>Title page</a:t>
            </a:r>
          </a:p>
          <a:p>
            <a:pPr lvl="0"/>
            <a:r>
              <a:rPr lang="en-IE" sz="2400" dirty="0" smtClean="0"/>
              <a:t>Student Name	        14 Bold (Centred)</a:t>
            </a:r>
          </a:p>
          <a:p>
            <a:r>
              <a:rPr lang="en-IE" sz="2400" dirty="0" smtClean="0"/>
              <a:t>Title of Artefact	        14 Bold (Centred)</a:t>
            </a:r>
          </a:p>
          <a:p>
            <a:r>
              <a:rPr lang="en-IE" sz="2400" dirty="0" smtClean="0"/>
              <a:t>Word Count 	        12 Plain 					(Right aligned 				bottom of page)</a:t>
            </a:r>
          </a:p>
          <a:p>
            <a:pPr lvl="0"/>
            <a:r>
              <a:rPr lang="en-IE" sz="2400" dirty="0" smtClean="0"/>
              <a:t>Font style			Calibri 	</a:t>
            </a:r>
          </a:p>
          <a:p>
            <a:pPr lvl="0"/>
            <a:r>
              <a:rPr lang="en-IE" sz="2400" dirty="0" smtClean="0"/>
              <a:t>Font size			Headings		                            12 Bold (left       				aligned)</a:t>
            </a:r>
          </a:p>
          <a:p>
            <a:r>
              <a:rPr lang="en-IE" sz="2400" dirty="0" smtClean="0"/>
              <a:t>Text justified		12 Plain</a:t>
            </a:r>
          </a:p>
          <a:p>
            <a:pPr lvl="0"/>
            <a:r>
              <a:rPr lang="en-IE" sz="2400" dirty="0" smtClean="0"/>
              <a:t>Line spacing		1.5</a:t>
            </a:r>
          </a:p>
          <a:p>
            <a:pPr lvl="0"/>
            <a:r>
              <a:rPr lang="en-IE" sz="2400" dirty="0" smtClean="0"/>
              <a:t>Page numbering	Right aligned at 				bottom of page.</a:t>
            </a:r>
          </a:p>
          <a:p>
            <a:r>
              <a:rPr lang="en-IE" sz="2400" dirty="0" smtClean="0"/>
              <a:t>Images, graphs &amp; charts should be labelled.	</a:t>
            </a:r>
            <a:endParaRPr lang="en-IE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386416"/>
          </a:xfrm>
        </p:spPr>
        <p:txBody>
          <a:bodyPr/>
          <a:lstStyle/>
          <a:p>
            <a:r>
              <a:rPr lang="en-IE" sz="4400" dirty="0" smtClean="0"/>
              <a:t>Portfolio style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1975105"/>
            <a:ext cx="6515100" cy="6034617"/>
          </a:xfrm>
        </p:spPr>
        <p:txBody>
          <a:bodyPr>
            <a:normAutofit/>
          </a:bodyPr>
          <a:lstStyle/>
          <a:p>
            <a:r>
              <a:rPr lang="en-IE" sz="2400" dirty="0" smtClean="0"/>
              <a:t>APA Style: American Psychological Association (APA) referencing style. </a:t>
            </a:r>
          </a:p>
          <a:p>
            <a:r>
              <a:rPr lang="en-IE" sz="2400" dirty="0" smtClean="0"/>
              <a:t>In using a system of reference, the main aim is to give your readers the information they need in order to find for themselves all the quotations and references that you have used. </a:t>
            </a:r>
          </a:p>
          <a:p>
            <a:r>
              <a:rPr lang="en-IE" sz="2400" dirty="0" smtClean="0"/>
              <a:t>Thus, you must ensure that every reference that you cite in your assignment is included in your References section.  </a:t>
            </a:r>
          </a:p>
          <a:p>
            <a:r>
              <a:rPr lang="en-IE" sz="2400" dirty="0" smtClean="0"/>
              <a:t>You will find a Resource Pack on Academic Writing &amp; Referencing by Marian Fitzmaurice and Roisin Donnelly on your website. </a:t>
            </a:r>
            <a:endParaRPr lang="en-IE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Referancing</a:t>
            </a:r>
            <a:r>
              <a:rPr lang="en-IE" dirty="0" smtClean="0"/>
              <a:t> 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 smtClean="0"/>
              <a:t>You are constructing an artefact and your written project should detail the following: </a:t>
            </a:r>
          </a:p>
          <a:p>
            <a:r>
              <a:rPr lang="en-IE" sz="2400" dirty="0" smtClean="0"/>
              <a:t>Your Artefact : Why did you choose it?</a:t>
            </a:r>
          </a:p>
          <a:p>
            <a:r>
              <a:rPr lang="en-IE" sz="2400" dirty="0" smtClean="0"/>
              <a:t>How do you propose making it? </a:t>
            </a:r>
          </a:p>
          <a:p>
            <a:r>
              <a:rPr lang="en-IE" sz="2400" dirty="0" smtClean="0"/>
              <a:t>What estimates do you give for manufacturing it?</a:t>
            </a:r>
          </a:p>
          <a:p>
            <a:r>
              <a:rPr lang="en-IE" sz="2400" dirty="0" smtClean="0"/>
              <a:t>During construction how you actually made it. (detailed enough for another to reconstruct the same artefact from your instructions. </a:t>
            </a:r>
            <a:endParaRPr lang="en-IE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Artefact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354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Applied Materials, Wood Finishing &amp; Reproduction</vt:lpstr>
      <vt:lpstr>Structure of a Thesis </vt:lpstr>
      <vt:lpstr>Structure of your Capstone  </vt:lpstr>
      <vt:lpstr>Presentation and layout</vt:lpstr>
      <vt:lpstr>Presentation and layout</vt:lpstr>
      <vt:lpstr>Portfolio style</vt:lpstr>
      <vt:lpstr>Referancing </vt:lpstr>
      <vt:lpstr>Artefact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jennifer.byrne@dit.ie</cp:lastModifiedBy>
  <cp:revision>8</cp:revision>
  <dcterms:created xsi:type="dcterms:W3CDTF">2006-08-16T00:00:00Z</dcterms:created>
  <dcterms:modified xsi:type="dcterms:W3CDTF">2016-10-09T12:42:26Z</dcterms:modified>
</cp:coreProperties>
</file>