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63" r:id="rId4"/>
    <p:sldId id="258" r:id="rId5"/>
    <p:sldId id="259" r:id="rId6"/>
    <p:sldId id="264" r:id="rId7"/>
    <p:sldId id="265" r:id="rId8"/>
    <p:sldId id="260" r:id="rId9"/>
    <p:sldId id="267" r:id="rId10"/>
    <p:sldId id="266" r:id="rId11"/>
    <p:sldId id="261" r:id="rId12"/>
    <p:sldId id="268" r:id="rId13"/>
    <p:sldId id="262" r:id="rId14"/>
    <p:sldId id="269" r:id="rId1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9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048D4-DA91-4C7C-AFFA-2B12BB2213F3}" type="datetimeFigureOut">
              <a:rPr lang="en-IE" smtClean="0"/>
              <a:pPr/>
              <a:t>20/10/2020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239F9-B6D8-4400-A3F4-D1E24158957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196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86822" y="-28681"/>
            <a:ext cx="2628900" cy="3083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024" y="3611301"/>
            <a:ext cx="2485016" cy="22695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024" y="5894774"/>
            <a:ext cx="2482352" cy="16808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4058" y="2022438"/>
            <a:ext cx="1600200" cy="1001308"/>
          </a:xfrm>
        </p:spPr>
        <p:txBody>
          <a:bodyPr anchor="b"/>
          <a:lstStyle>
            <a:lvl1pPr algn="l">
              <a:defRPr sz="2400"/>
            </a:lvl1pPr>
          </a:lstStyle>
          <a:p>
            <a:fld id="{CFD1285E-7FA0-439B-8A80-86E5ED0B2AE9}" type="datetime1">
              <a:rPr lang="en-US" smtClean="0"/>
              <a:t>10/20/2020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640" y="7626622"/>
            <a:ext cx="2123694" cy="48683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7626622"/>
            <a:ext cx="482750" cy="4868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F6B0-B9DE-4D6F-90EC-48109896515A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373529"/>
            <a:ext cx="1113340" cy="6373792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972" y="1373529"/>
            <a:ext cx="4067778" cy="63737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550E-AE1E-43DD-A625-A23D61217771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3D91-38DC-4D35-A1AC-F2FF3B164D8F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4" y="3867773"/>
            <a:ext cx="4978101" cy="18161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4" y="5689601"/>
            <a:ext cx="4978100" cy="20272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4D22-8A9D-44C9-BEAB-B3CB47F74B83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6886-5516-49B3-B297-E3B58FC7DD23}" type="datetime1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81812" y="3084576"/>
            <a:ext cx="2564892" cy="4657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084575"/>
            <a:ext cx="2564892" cy="4657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083" y="3088012"/>
            <a:ext cx="229286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91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878" y="3088013"/>
            <a:ext cx="2291788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B7E7-AA28-467E-80AE-79FAA0D7E6FE}" type="datetime1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C89-98FB-44D3-BB59-20A4307485D1}" type="datetime1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CAB1-29B8-43A8-8D6C-C31BB4145330}" type="datetime1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D4C-CAD5-4F17-A2DD-8F4D32088291}" type="datetime1">
              <a:rPr lang="en-US" smtClean="0"/>
              <a:t>10/20/2020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21" y="1142036"/>
            <a:ext cx="2317830" cy="68676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r>
              <a:rPr lang="en-US"/>
              <a:t>Jennifer Byrne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75" y="3543246"/>
            <a:ext cx="2478429" cy="195087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444" y="5515992"/>
            <a:ext cx="2474088" cy="2023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18" y="3547872"/>
            <a:ext cx="2475738" cy="195072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907" y="925060"/>
            <a:ext cx="2519717" cy="729081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0973" y="5510785"/>
            <a:ext cx="2475430" cy="20260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7F54-4755-4B58-943F-D85CAF253C7C}" type="datetime1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28600" y="0"/>
            <a:ext cx="7449249" cy="9144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42900" y="444650"/>
            <a:ext cx="6172200" cy="82475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20932" y="-28681"/>
            <a:ext cx="2759337" cy="93232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19" y="3098203"/>
            <a:ext cx="5082988" cy="46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8041" y="29932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1F91DC7-27AF-42EA-912E-16A9C50B95A2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1086" y="7802881"/>
            <a:ext cx="26266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236" y="1143000"/>
            <a:ext cx="5268558" cy="687181"/>
          </a:xfrm>
        </p:spPr>
        <p:txBody>
          <a:bodyPr>
            <a:normAutofit fontScale="90000"/>
          </a:bodyPr>
          <a:lstStyle/>
          <a:p>
            <a:r>
              <a:rPr lang="en-IE" dirty="0"/>
              <a:t>Up cycled  furniture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"/>
          <a:stretch/>
        </p:blipFill>
        <p:spPr bwMode="auto">
          <a:xfrm>
            <a:off x="547396" y="2514600"/>
            <a:ext cx="3124200" cy="31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65" y="5105400"/>
            <a:ext cx="253452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  <p:extLst>
      <p:ext uri="{BB962C8B-B14F-4D97-AF65-F5344CB8AC3E}">
        <p14:creationId xmlns:p14="http://schemas.microsoft.com/office/powerpoint/2010/main" val="38800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839581"/>
          </a:xfrm>
        </p:spPr>
        <p:txBody>
          <a:bodyPr/>
          <a:lstStyle/>
          <a:p>
            <a:r>
              <a:rPr lang="en-IE" dirty="0"/>
              <a:t>Client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8203"/>
            <a:ext cx="5408407" cy="4678636"/>
          </a:xfrm>
        </p:spPr>
        <p:txBody>
          <a:bodyPr>
            <a:normAutofit/>
          </a:bodyPr>
          <a:lstStyle/>
          <a:p>
            <a:r>
              <a:rPr lang="en-IE" sz="2400" dirty="0"/>
              <a:t>Mid thirties male couple living in town apartment built early 2000’s.</a:t>
            </a:r>
          </a:p>
          <a:p>
            <a:r>
              <a:rPr lang="en-IE" sz="2400" dirty="0"/>
              <a:t>One of the clients works from home as a web designer.</a:t>
            </a:r>
          </a:p>
          <a:p>
            <a:r>
              <a:rPr lang="en-IE" sz="2400" dirty="0"/>
              <a:t>His partner owns a software development company. </a:t>
            </a:r>
          </a:p>
          <a:p>
            <a:r>
              <a:rPr lang="en-IE" sz="2400" dirty="0"/>
              <a:t>Artefact: A bespoke display unit that will be positioned in their hall/ reception area.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5268558" cy="687181"/>
          </a:xfrm>
        </p:spPr>
        <p:txBody>
          <a:bodyPr>
            <a:normAutofit fontScale="90000"/>
          </a:bodyPr>
          <a:lstStyle/>
          <a:p>
            <a:r>
              <a:rPr lang="en-IE" dirty="0"/>
              <a:t>Contemporary Style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502308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4019550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  <p:extLst>
      <p:ext uri="{BB962C8B-B14F-4D97-AF65-F5344CB8AC3E}">
        <p14:creationId xmlns:p14="http://schemas.microsoft.com/office/powerpoint/2010/main" val="186325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5268558" cy="1524000"/>
          </a:xfrm>
        </p:spPr>
        <p:txBody>
          <a:bodyPr>
            <a:normAutofit/>
          </a:bodyPr>
          <a:lstStyle/>
          <a:p>
            <a:r>
              <a:rPr lang="en-IE" dirty="0"/>
              <a:t>Client 3 : 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98203"/>
            <a:ext cx="5332207" cy="4678636"/>
          </a:xfrm>
        </p:spPr>
        <p:txBody>
          <a:bodyPr/>
          <a:lstStyle/>
          <a:p>
            <a:r>
              <a:rPr lang="en-IE" dirty="0"/>
              <a:t>Budget:  shouldn’t  be an issue</a:t>
            </a:r>
          </a:p>
          <a:p>
            <a:r>
              <a:rPr lang="en-IE" dirty="0"/>
              <a:t>Very contemporary style lots of gadgets</a:t>
            </a:r>
          </a:p>
          <a:p>
            <a:r>
              <a:rPr lang="en-IE" dirty="0"/>
              <a:t>Should design incorporate or pay tribute to technology, web themed?</a:t>
            </a:r>
          </a:p>
          <a:p>
            <a:r>
              <a:rPr lang="en-IE" dirty="0"/>
              <a:t>Should overall style be masculine?</a:t>
            </a:r>
          </a:p>
          <a:p>
            <a:r>
              <a:rPr lang="en-IE" dirty="0"/>
              <a:t>Other factors? 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  <p:extLst>
      <p:ext uri="{BB962C8B-B14F-4D97-AF65-F5344CB8AC3E}">
        <p14:creationId xmlns:p14="http://schemas.microsoft.com/office/powerpoint/2010/main" val="40443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5268558" cy="685800"/>
          </a:xfrm>
        </p:spPr>
        <p:txBody>
          <a:bodyPr>
            <a:normAutofit fontScale="90000"/>
          </a:bodyPr>
          <a:lstStyle/>
          <a:p>
            <a:r>
              <a:rPr lang="en-IE" dirty="0"/>
              <a:t>Masculine furniture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442046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  <p:extLst>
      <p:ext uri="{BB962C8B-B14F-4D97-AF65-F5344CB8AC3E}">
        <p14:creationId xmlns:p14="http://schemas.microsoft.com/office/powerpoint/2010/main" val="274053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763381"/>
          </a:xfrm>
        </p:spPr>
        <p:txBody>
          <a:bodyPr/>
          <a:lstStyle/>
          <a:p>
            <a:r>
              <a:rPr lang="en-IE" dirty="0"/>
              <a:t>Client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5332207" cy="5338439"/>
          </a:xfrm>
        </p:spPr>
        <p:txBody>
          <a:bodyPr>
            <a:normAutofit/>
          </a:bodyPr>
          <a:lstStyle/>
          <a:p>
            <a:r>
              <a:rPr lang="en-IE" sz="2400" dirty="0"/>
              <a:t>Well dressed working couple, mid-forties to fifties both wearing plain coloured business suits.</a:t>
            </a:r>
          </a:p>
          <a:p>
            <a:r>
              <a:rPr lang="en-IE" sz="2400" dirty="0"/>
              <a:t>They have two children in college and a house dog.</a:t>
            </a:r>
          </a:p>
          <a:p>
            <a:r>
              <a:rPr lang="en-IE" sz="2400" dirty="0"/>
              <a:t>Live in suburbs in de-thatched bungalow circa 1990’s. </a:t>
            </a:r>
          </a:p>
          <a:p>
            <a:endParaRPr lang="en-IE" sz="2400" dirty="0"/>
          </a:p>
          <a:p>
            <a:r>
              <a:rPr lang="en-IE" sz="2400" dirty="0"/>
              <a:t>Design a kitchen to suit this family?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88" y="990600"/>
            <a:ext cx="5268558" cy="763381"/>
          </a:xfrm>
        </p:spPr>
        <p:txBody>
          <a:bodyPr/>
          <a:lstStyle/>
          <a:p>
            <a:r>
              <a:rPr lang="en-IE" dirty="0"/>
              <a:t>Type of Family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" b="1303"/>
          <a:stretch/>
        </p:blipFill>
        <p:spPr bwMode="auto">
          <a:xfrm>
            <a:off x="457200" y="4876800"/>
            <a:ext cx="3362131" cy="371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"/>
          <a:stretch/>
        </p:blipFill>
        <p:spPr bwMode="auto">
          <a:xfrm>
            <a:off x="1066800" y="1828799"/>
            <a:ext cx="4730458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53" y="5486400"/>
            <a:ext cx="2738535" cy="154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  <p:extLst>
      <p:ext uri="{BB962C8B-B14F-4D97-AF65-F5344CB8AC3E}">
        <p14:creationId xmlns:p14="http://schemas.microsoft.com/office/powerpoint/2010/main" val="40771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5268558" cy="1524000"/>
          </a:xfrm>
        </p:spPr>
        <p:txBody>
          <a:bodyPr>
            <a:normAutofit/>
          </a:bodyPr>
          <a:lstStyle/>
          <a:p>
            <a:r>
              <a:rPr lang="en-IE" sz="3600" dirty="0"/>
              <a:t>Client 1 : 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5562600" cy="5029200"/>
          </a:xfrm>
        </p:spPr>
        <p:txBody>
          <a:bodyPr>
            <a:normAutofit lnSpcReduction="10000"/>
          </a:bodyPr>
          <a:lstStyle/>
          <a:p>
            <a:r>
              <a:rPr lang="en-IE" sz="2400" dirty="0"/>
              <a:t>Dress style: neat, conservative nothing too loud.</a:t>
            </a:r>
          </a:p>
          <a:p>
            <a:r>
              <a:rPr lang="en-IE" sz="2400" dirty="0"/>
              <a:t>Adult style kitchen?</a:t>
            </a:r>
          </a:p>
          <a:p>
            <a:r>
              <a:rPr lang="en-IE" sz="2400" dirty="0"/>
              <a:t>Place for entering friends of </a:t>
            </a:r>
            <a:r>
              <a:rPr lang="en-IE" dirty="0"/>
              <a:t>w</a:t>
            </a:r>
            <a:r>
              <a:rPr lang="en-IE" sz="2400" dirty="0"/>
              <a:t>oman / man  </a:t>
            </a:r>
          </a:p>
          <a:p>
            <a:r>
              <a:rPr lang="en-IE" sz="2400" dirty="0"/>
              <a:t>Existing style why the change?</a:t>
            </a:r>
          </a:p>
          <a:p>
            <a:r>
              <a:rPr lang="en-IE" sz="2400" dirty="0"/>
              <a:t>Replacing old with new,  outgrown style, more efficient. </a:t>
            </a:r>
          </a:p>
          <a:p>
            <a:r>
              <a:rPr lang="en-IE" sz="2400" dirty="0"/>
              <a:t>Pet friendly / child friendly</a:t>
            </a:r>
          </a:p>
          <a:p>
            <a:r>
              <a:rPr lang="en-IE" sz="2400" dirty="0"/>
              <a:t>Likes /dislikes</a:t>
            </a:r>
          </a:p>
          <a:p>
            <a:r>
              <a:rPr lang="en-IE" sz="2400" dirty="0"/>
              <a:t>Budget</a:t>
            </a:r>
          </a:p>
          <a:p>
            <a:r>
              <a:rPr lang="en-IE" sz="2400" dirty="0"/>
              <a:t>Timeframe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687181"/>
          </a:xfrm>
        </p:spPr>
        <p:txBody>
          <a:bodyPr>
            <a:normAutofit fontScale="90000"/>
          </a:bodyPr>
          <a:lstStyle/>
          <a:p>
            <a:r>
              <a:rPr lang="en-IE" dirty="0"/>
              <a:t>Client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5332207" cy="5186039"/>
          </a:xfrm>
        </p:spPr>
        <p:txBody>
          <a:bodyPr/>
          <a:lstStyle/>
          <a:p>
            <a:r>
              <a:rPr lang="en-IE" sz="2400" dirty="0"/>
              <a:t>Young hippy chic couple with small children want a large coffee table to suit lounge area. </a:t>
            </a:r>
          </a:p>
          <a:p>
            <a:r>
              <a:rPr lang="en-IE" sz="2400" dirty="0"/>
              <a:t>Table to incorporate storage for children's toys.</a:t>
            </a:r>
          </a:p>
          <a:p>
            <a:r>
              <a:rPr lang="en-IE" sz="2400" dirty="0"/>
              <a:t>House is renovated 1960’s cottage in the country.</a:t>
            </a:r>
          </a:p>
          <a:p>
            <a:r>
              <a:rPr lang="en-IE" dirty="0"/>
              <a:t>Couple do most of their own DIY and renovations,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5268558" cy="763381"/>
          </a:xfrm>
        </p:spPr>
        <p:txBody>
          <a:bodyPr/>
          <a:lstStyle/>
          <a:p>
            <a:r>
              <a:rPr lang="en-IE" dirty="0"/>
              <a:t>Hippy Family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3209974" cy="243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4581975"/>
            <a:ext cx="2733675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0" y="2438399"/>
            <a:ext cx="5703920" cy="431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  <p:extLst>
      <p:ext uri="{BB962C8B-B14F-4D97-AF65-F5344CB8AC3E}">
        <p14:creationId xmlns:p14="http://schemas.microsoft.com/office/powerpoint/2010/main" val="30396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236" y="1143000"/>
            <a:ext cx="5268558" cy="687181"/>
          </a:xfrm>
        </p:spPr>
        <p:txBody>
          <a:bodyPr>
            <a:normAutofit fontScale="90000"/>
          </a:bodyPr>
          <a:lstStyle/>
          <a:p>
            <a:r>
              <a:rPr lang="en-IE" dirty="0"/>
              <a:t>Hippy chic furniture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905000"/>
            <a:ext cx="529124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  <p:extLst>
      <p:ext uri="{BB962C8B-B14F-4D97-AF65-F5344CB8AC3E}">
        <p14:creationId xmlns:p14="http://schemas.microsoft.com/office/powerpoint/2010/main" val="5973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5268558" cy="1524000"/>
          </a:xfrm>
        </p:spPr>
        <p:txBody>
          <a:bodyPr>
            <a:normAutofit/>
          </a:bodyPr>
          <a:lstStyle/>
          <a:p>
            <a:r>
              <a:rPr lang="en-IE" dirty="0"/>
              <a:t>Client 2 : 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5311588" cy="4678636"/>
          </a:xfrm>
        </p:spPr>
        <p:txBody>
          <a:bodyPr/>
          <a:lstStyle/>
          <a:p>
            <a:r>
              <a:rPr lang="en-IE" dirty="0"/>
              <a:t>Like colour</a:t>
            </a:r>
          </a:p>
          <a:p>
            <a:r>
              <a:rPr lang="en-IE" dirty="0"/>
              <a:t>Child friendly furniture no sharp edges or trapping hazards</a:t>
            </a:r>
          </a:p>
          <a:p>
            <a:r>
              <a:rPr lang="en-IE" dirty="0"/>
              <a:t>Likes /dislikes: probably native woods, natural finishes like wax etc.</a:t>
            </a:r>
          </a:p>
          <a:p>
            <a:r>
              <a:rPr lang="en-IE" dirty="0"/>
              <a:t>Budget: may want up-cycling, not always the cheapest option</a:t>
            </a:r>
          </a:p>
          <a:p>
            <a:r>
              <a:rPr lang="en-IE" dirty="0"/>
              <a:t>Timeframe always important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98" y="914400"/>
            <a:ext cx="5268558" cy="687181"/>
          </a:xfrm>
        </p:spPr>
        <p:txBody>
          <a:bodyPr>
            <a:normAutofit fontScale="90000"/>
          </a:bodyPr>
          <a:lstStyle/>
          <a:p>
            <a:r>
              <a:rPr lang="en-IE" dirty="0"/>
              <a:t>Rustic  furniture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1"/>
            <a:ext cx="424118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45299"/>
            <a:ext cx="386780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</p:spTree>
    <p:extLst>
      <p:ext uri="{BB962C8B-B14F-4D97-AF65-F5344CB8AC3E}">
        <p14:creationId xmlns:p14="http://schemas.microsoft.com/office/powerpoint/2010/main" val="25626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263</TotalTime>
  <Words>355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2</vt:lpstr>
      <vt:lpstr>Austin</vt:lpstr>
      <vt:lpstr>Clients</vt:lpstr>
      <vt:lpstr>Client 1</vt:lpstr>
      <vt:lpstr>Type of Family</vt:lpstr>
      <vt:lpstr>Client 1 : Questions to ask</vt:lpstr>
      <vt:lpstr>Client 2</vt:lpstr>
      <vt:lpstr>Hippy Family</vt:lpstr>
      <vt:lpstr>Hippy chic furniture</vt:lpstr>
      <vt:lpstr>Client 2 : Questions to ask</vt:lpstr>
      <vt:lpstr>Rustic  furniture</vt:lpstr>
      <vt:lpstr>Up cycled  furniture</vt:lpstr>
      <vt:lpstr>Client 3</vt:lpstr>
      <vt:lpstr>Contemporary Style</vt:lpstr>
      <vt:lpstr>Client 3 : Questions to ask</vt:lpstr>
      <vt:lpstr>Masculine furniture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Clients</dc:title>
  <dc:creator>jenny4711</dc:creator>
  <cp:lastModifiedBy>Jennifer</cp:lastModifiedBy>
  <cp:revision>20</cp:revision>
  <dcterms:created xsi:type="dcterms:W3CDTF">2006-08-16T00:00:00Z</dcterms:created>
  <dcterms:modified xsi:type="dcterms:W3CDTF">2020-10-20T16:50:42Z</dcterms:modified>
</cp:coreProperties>
</file>