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6" r:id="rId2"/>
    <p:sldId id="261" r:id="rId3"/>
    <p:sldId id="271" r:id="rId4"/>
    <p:sldId id="27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2ACF0-308E-48DD-A0B5-F7D3E87EF376}" type="datetimeFigureOut">
              <a:rPr lang="en-IE" smtClean="0"/>
              <a:t>08/12/2020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8A900-DD84-4C90-AF0C-29E0CB4501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8531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3A9EBD3-DA33-4216-A921-8D0DE935EDC5}" type="datetime1">
              <a:rPr lang="en-US" smtClean="0"/>
              <a:t>12/8/2020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6680-789D-43AC-AA22-315C14396FFB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276F66A8-4C9B-4F79-972B-FF5D4A7E5303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BEB0-E3CF-4C51-8A47-60AC38C26B8C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2C127AF-623D-4691-AFC2-67467E50730C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A987-8D9B-4A4C-B032-A8989DCD0ABA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3953-F79E-4247-AB8A-8BCDB53A9B9D}" type="datetime1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CC1D-24A5-4D14-A968-7F51423B3EB1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63D4085-ADDA-496E-961A-A6CAD0F96A21}" type="datetime1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644F-60ED-44C4-AD9F-B0DC51C9AD54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EDC5-3B07-4738-ACD5-ECD1C0BF1DEA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9276FE3-7CA7-4F4C-9795-642170142624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Door Styles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Style of door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What style of kitchen do you want, contemporary, country, modern. </a:t>
            </a:r>
          </a:p>
          <a:p>
            <a:r>
              <a:rPr lang="en-GB" sz="2400" dirty="0"/>
              <a:t>The choice of door style and door material will determine the overall style. </a:t>
            </a:r>
          </a:p>
          <a:p>
            <a:r>
              <a:rPr lang="en-GB" sz="2400" dirty="0"/>
              <a:t>Choices range from flat to raised and curved, and may be plain and simple or intricately carved. </a:t>
            </a:r>
          </a:p>
          <a:p>
            <a:r>
              <a:rPr lang="en-GB" sz="2400" dirty="0"/>
              <a:t>In more traditional kitchens, you will find inset and lipped doors; partial overlay and full overlay provide the clean lines associated with designs that are more contemporary. </a:t>
            </a:r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Style of door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Don’t like natural wood? </a:t>
            </a:r>
          </a:p>
          <a:p>
            <a:r>
              <a:rPr lang="en-GB" sz="2400" dirty="0"/>
              <a:t>Then choose from polyester and plastic laminate options or stainless steel.</a:t>
            </a:r>
          </a:p>
          <a:p>
            <a:r>
              <a:rPr lang="en-GB" sz="2400" dirty="0"/>
              <a:t>Glass doors in clear, frosted, ribbed, etched or leaded. </a:t>
            </a:r>
          </a:p>
          <a:p>
            <a:endParaRPr lang="en-GB" sz="2400" dirty="0"/>
          </a:p>
          <a:p>
            <a:r>
              <a:rPr lang="en-GB" sz="2400" dirty="0"/>
              <a:t>Unfortunately taste is up to the individual and you might not always like what they choose.</a:t>
            </a:r>
          </a:p>
          <a:p>
            <a:r>
              <a:rPr lang="en-GB" sz="2400" dirty="0"/>
              <a:t>Cost also plays a major role and just because something is expensive it doesn't mean it looks nice.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  <p:extLst>
      <p:ext uri="{BB962C8B-B14F-4D97-AF65-F5344CB8AC3E}">
        <p14:creationId xmlns:p14="http://schemas.microsoft.com/office/powerpoint/2010/main" val="241802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Wooden doors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Your choice of wood will have the most impact on the cabinet’s and whole kitchen’s look. </a:t>
            </a:r>
          </a:p>
          <a:p>
            <a:r>
              <a:rPr lang="en-GB" sz="2400" dirty="0"/>
              <a:t>If you want a light look choose ash, beech, birch, elm, oak, maple, or chestnut.</a:t>
            </a:r>
          </a:p>
          <a:p>
            <a:r>
              <a:rPr lang="en-GB" sz="2400" dirty="0"/>
              <a:t>Middle range cherry with a natural finish or a mid colour stain on oak or ash. </a:t>
            </a:r>
          </a:p>
          <a:p>
            <a:r>
              <a:rPr lang="en-GB" sz="2400" dirty="0"/>
              <a:t>For a dark kitchen choose teak or </a:t>
            </a:r>
            <a:r>
              <a:rPr lang="en-GB" sz="2400"/>
              <a:t>mahogany or dark </a:t>
            </a:r>
            <a:r>
              <a:rPr lang="en-GB" sz="2400" dirty="0"/>
              <a:t>c</a:t>
            </a:r>
            <a:r>
              <a:rPr lang="en-GB" sz="2400"/>
              <a:t>herry</a:t>
            </a:r>
            <a:r>
              <a:rPr lang="en-GB" sz="2400" dirty="0"/>
              <a:t>. </a:t>
            </a:r>
          </a:p>
          <a:p>
            <a:r>
              <a:rPr lang="en-GB" sz="2400" dirty="0"/>
              <a:t>The darker the cabinetry the brighter the room should be.</a:t>
            </a:r>
          </a:p>
          <a:p>
            <a:pPr>
              <a:buNone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  <p:extLst>
      <p:ext uri="{BB962C8B-B14F-4D97-AF65-F5344CB8AC3E}">
        <p14:creationId xmlns:p14="http://schemas.microsoft.com/office/powerpoint/2010/main" val="320634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54</TotalTime>
  <Words>244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Trebuchet MS</vt:lpstr>
      <vt:lpstr>Wingdings</vt:lpstr>
      <vt:lpstr>Wingdings 2</vt:lpstr>
      <vt:lpstr>Opulent</vt:lpstr>
      <vt:lpstr>Door Styles </vt:lpstr>
      <vt:lpstr>Style of door</vt:lpstr>
      <vt:lpstr>Style of door</vt:lpstr>
      <vt:lpstr>Wooden doors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Jennifer</cp:lastModifiedBy>
  <cp:revision>12</cp:revision>
  <dcterms:created xsi:type="dcterms:W3CDTF">2006-08-16T00:00:00Z</dcterms:created>
  <dcterms:modified xsi:type="dcterms:W3CDTF">2020-12-08T18:02:59Z</dcterms:modified>
</cp:coreProperties>
</file>