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1"/>
  </p:notesMasterIdLst>
  <p:handoutMasterIdLst>
    <p:handoutMasterId r:id="rId12"/>
  </p:handoutMasterIdLst>
  <p:sldIdLst>
    <p:sldId id="256" r:id="rId2"/>
    <p:sldId id="257" r:id="rId3"/>
    <p:sldId id="258" r:id="rId4"/>
    <p:sldId id="259" r:id="rId5"/>
    <p:sldId id="261" r:id="rId6"/>
    <p:sldId id="262" r:id="rId7"/>
    <p:sldId id="263" r:id="rId8"/>
    <p:sldId id="264" r:id="rId9"/>
    <p:sldId id="260" r:id="rId10"/>
  </p:sldIdLst>
  <p:sldSz cx="6858000" cy="9144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0" d="100"/>
          <a:sy n="60" d="100"/>
        </p:scale>
        <p:origin x="1620"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00807D-E8FD-4ACC-95D2-4EAB1064897A}"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IE"/>
        </a:p>
      </dgm:t>
    </dgm:pt>
    <dgm:pt modelId="{A68314E6-FB01-4751-AD66-F7532232F5CA}">
      <dgm:prSet phldrT="[Text]"/>
      <dgm:spPr/>
      <dgm:t>
        <a:bodyPr/>
        <a:lstStyle/>
        <a:p>
          <a:r>
            <a:rPr lang="en-IE" dirty="0"/>
            <a:t>Research </a:t>
          </a:r>
        </a:p>
      </dgm:t>
    </dgm:pt>
    <dgm:pt modelId="{271A9C40-CE77-45B5-A9BD-65F3A797DC70}" type="parTrans" cxnId="{59E49C33-F96B-4198-B2EB-8C13AD54B3AC}">
      <dgm:prSet/>
      <dgm:spPr/>
      <dgm:t>
        <a:bodyPr/>
        <a:lstStyle/>
        <a:p>
          <a:endParaRPr lang="en-IE"/>
        </a:p>
      </dgm:t>
    </dgm:pt>
    <dgm:pt modelId="{D886317A-69C0-4A94-8C43-E2B987348B27}" type="sibTrans" cxnId="{59E49C33-F96B-4198-B2EB-8C13AD54B3AC}">
      <dgm:prSet/>
      <dgm:spPr/>
      <dgm:t>
        <a:bodyPr/>
        <a:lstStyle/>
        <a:p>
          <a:endParaRPr lang="en-IE"/>
        </a:p>
      </dgm:t>
    </dgm:pt>
    <dgm:pt modelId="{85BAD751-1AEF-49E4-BF96-616396BADBFD}">
      <dgm:prSet phldrT="[Text]"/>
      <dgm:spPr/>
      <dgm:t>
        <a:bodyPr/>
        <a:lstStyle/>
        <a:p>
          <a:r>
            <a:rPr lang="en-IE" dirty="0"/>
            <a:t>Design Concept</a:t>
          </a:r>
        </a:p>
      </dgm:t>
    </dgm:pt>
    <dgm:pt modelId="{212277E5-18BF-4506-914C-908663963E15}" type="parTrans" cxnId="{0DC36DCF-A54D-4CED-AB05-72EFF3E4B98D}">
      <dgm:prSet/>
      <dgm:spPr/>
      <dgm:t>
        <a:bodyPr/>
        <a:lstStyle/>
        <a:p>
          <a:endParaRPr lang="en-IE"/>
        </a:p>
      </dgm:t>
    </dgm:pt>
    <dgm:pt modelId="{722F8DFD-C6CC-4DBC-A2DA-B31F1116E260}" type="sibTrans" cxnId="{0DC36DCF-A54D-4CED-AB05-72EFF3E4B98D}">
      <dgm:prSet/>
      <dgm:spPr/>
      <dgm:t>
        <a:bodyPr/>
        <a:lstStyle/>
        <a:p>
          <a:endParaRPr lang="en-IE"/>
        </a:p>
      </dgm:t>
    </dgm:pt>
    <dgm:pt modelId="{07B38115-AE71-4811-83FD-CB6D3666B6E4}">
      <dgm:prSet phldrT="[Text]"/>
      <dgm:spPr/>
      <dgm:t>
        <a:bodyPr/>
        <a:lstStyle/>
        <a:p>
          <a:r>
            <a:rPr lang="en-IE" dirty="0"/>
            <a:t>Scale Drawings /Model</a:t>
          </a:r>
        </a:p>
      </dgm:t>
    </dgm:pt>
    <dgm:pt modelId="{38B43896-255B-4FEF-87A7-A087E8D18B4E}" type="parTrans" cxnId="{B2F0CFCA-326A-48C5-97F0-31988FB2536D}">
      <dgm:prSet/>
      <dgm:spPr/>
      <dgm:t>
        <a:bodyPr/>
        <a:lstStyle/>
        <a:p>
          <a:endParaRPr lang="en-IE"/>
        </a:p>
      </dgm:t>
    </dgm:pt>
    <dgm:pt modelId="{942D27C9-EB24-4DC2-A8AC-B39E70AA7B87}" type="sibTrans" cxnId="{B2F0CFCA-326A-48C5-97F0-31988FB2536D}">
      <dgm:prSet/>
      <dgm:spPr/>
      <dgm:t>
        <a:bodyPr/>
        <a:lstStyle/>
        <a:p>
          <a:endParaRPr lang="en-IE"/>
        </a:p>
      </dgm:t>
    </dgm:pt>
    <dgm:pt modelId="{04B95FE8-7F13-4CDB-B5E9-71D79745EAAD}">
      <dgm:prSet/>
      <dgm:spPr/>
      <dgm:t>
        <a:bodyPr/>
        <a:lstStyle/>
        <a:p>
          <a:r>
            <a:rPr lang="en-IE" dirty="0"/>
            <a:t>Prototype </a:t>
          </a:r>
        </a:p>
      </dgm:t>
    </dgm:pt>
    <dgm:pt modelId="{FE3A5450-FAFB-4FC2-B3D7-AF3227D9EC2F}" type="parTrans" cxnId="{ECE5711D-1AC0-459D-986F-832A763B62A8}">
      <dgm:prSet/>
      <dgm:spPr/>
      <dgm:t>
        <a:bodyPr/>
        <a:lstStyle/>
        <a:p>
          <a:endParaRPr lang="en-IE"/>
        </a:p>
      </dgm:t>
    </dgm:pt>
    <dgm:pt modelId="{EE1857FC-96DE-4AA7-9393-CDD383FF003D}" type="sibTrans" cxnId="{ECE5711D-1AC0-459D-986F-832A763B62A8}">
      <dgm:prSet/>
      <dgm:spPr/>
      <dgm:t>
        <a:bodyPr/>
        <a:lstStyle/>
        <a:p>
          <a:endParaRPr lang="en-IE"/>
        </a:p>
      </dgm:t>
    </dgm:pt>
    <dgm:pt modelId="{E1E23F3A-80A8-456B-8434-63289CD4FF65}">
      <dgm:prSet/>
      <dgm:spPr/>
      <dgm:t>
        <a:bodyPr/>
        <a:lstStyle/>
        <a:p>
          <a:r>
            <a:rPr lang="en-IE" dirty="0"/>
            <a:t>Testing </a:t>
          </a:r>
        </a:p>
      </dgm:t>
    </dgm:pt>
    <dgm:pt modelId="{F9B188D8-EB2C-488B-B9E8-2FD0073773CB}" type="parTrans" cxnId="{D2738691-99A5-41F6-B068-F541F5B26629}">
      <dgm:prSet/>
      <dgm:spPr/>
      <dgm:t>
        <a:bodyPr/>
        <a:lstStyle/>
        <a:p>
          <a:endParaRPr lang="en-IE"/>
        </a:p>
      </dgm:t>
    </dgm:pt>
    <dgm:pt modelId="{DA2E5056-C324-486B-BE84-BE7A7E3C3E3E}" type="sibTrans" cxnId="{D2738691-99A5-41F6-B068-F541F5B26629}">
      <dgm:prSet/>
      <dgm:spPr/>
      <dgm:t>
        <a:bodyPr/>
        <a:lstStyle/>
        <a:p>
          <a:endParaRPr lang="en-IE"/>
        </a:p>
      </dgm:t>
    </dgm:pt>
    <dgm:pt modelId="{ADD5E87F-E68F-4BBC-9FB3-F7282290B97C}">
      <dgm:prSet/>
      <dgm:spPr/>
      <dgm:t>
        <a:bodyPr/>
        <a:lstStyle/>
        <a:p>
          <a:r>
            <a:rPr lang="en-IE" dirty="0"/>
            <a:t>Presentation </a:t>
          </a:r>
        </a:p>
      </dgm:t>
    </dgm:pt>
    <dgm:pt modelId="{320F73F6-7704-4185-B18D-73F47A24C90D}" type="parTrans" cxnId="{5130AB80-16B5-46BE-AFF1-908CF5829E80}">
      <dgm:prSet/>
      <dgm:spPr/>
      <dgm:t>
        <a:bodyPr/>
        <a:lstStyle/>
        <a:p>
          <a:endParaRPr lang="en-IE"/>
        </a:p>
      </dgm:t>
    </dgm:pt>
    <dgm:pt modelId="{21342725-C1B8-446F-81C9-F6E68681A0A9}" type="sibTrans" cxnId="{5130AB80-16B5-46BE-AFF1-908CF5829E80}">
      <dgm:prSet/>
      <dgm:spPr/>
      <dgm:t>
        <a:bodyPr/>
        <a:lstStyle/>
        <a:p>
          <a:endParaRPr lang="en-IE"/>
        </a:p>
      </dgm:t>
    </dgm:pt>
    <dgm:pt modelId="{F641AA97-0885-4888-B785-314A82940C9D}" type="pres">
      <dgm:prSet presAssocID="{5900807D-E8FD-4ACC-95D2-4EAB1064897A}" presName="linear" presStyleCnt="0">
        <dgm:presLayoutVars>
          <dgm:dir/>
          <dgm:animLvl val="lvl"/>
          <dgm:resizeHandles val="exact"/>
        </dgm:presLayoutVars>
      </dgm:prSet>
      <dgm:spPr/>
    </dgm:pt>
    <dgm:pt modelId="{8E258BF8-3D83-4813-BEEE-D6CA825EE8A3}" type="pres">
      <dgm:prSet presAssocID="{A68314E6-FB01-4751-AD66-F7532232F5CA}" presName="parentLin" presStyleCnt="0"/>
      <dgm:spPr/>
    </dgm:pt>
    <dgm:pt modelId="{21E96E08-2560-4327-9DC6-035518B294DE}" type="pres">
      <dgm:prSet presAssocID="{A68314E6-FB01-4751-AD66-F7532232F5CA}" presName="parentLeftMargin" presStyleLbl="node1" presStyleIdx="0" presStyleCnt="6"/>
      <dgm:spPr/>
    </dgm:pt>
    <dgm:pt modelId="{6906AEF8-080F-4599-A097-BB91D841FB46}" type="pres">
      <dgm:prSet presAssocID="{A68314E6-FB01-4751-AD66-F7532232F5CA}" presName="parentText" presStyleLbl="node1" presStyleIdx="0" presStyleCnt="6">
        <dgm:presLayoutVars>
          <dgm:chMax val="0"/>
          <dgm:bulletEnabled val="1"/>
        </dgm:presLayoutVars>
      </dgm:prSet>
      <dgm:spPr/>
    </dgm:pt>
    <dgm:pt modelId="{FB6E697A-00F9-4D1C-8DBA-CEEDD15AF7C0}" type="pres">
      <dgm:prSet presAssocID="{A68314E6-FB01-4751-AD66-F7532232F5CA}" presName="negativeSpace" presStyleCnt="0"/>
      <dgm:spPr/>
    </dgm:pt>
    <dgm:pt modelId="{258E3CBC-3FB0-4094-90AA-96048F53107E}" type="pres">
      <dgm:prSet presAssocID="{A68314E6-FB01-4751-AD66-F7532232F5CA}" presName="childText" presStyleLbl="conFgAcc1" presStyleIdx="0" presStyleCnt="6">
        <dgm:presLayoutVars>
          <dgm:bulletEnabled val="1"/>
        </dgm:presLayoutVars>
      </dgm:prSet>
      <dgm:spPr/>
    </dgm:pt>
    <dgm:pt modelId="{29260B1B-0993-4F12-BF8B-77EB8464FA7B}" type="pres">
      <dgm:prSet presAssocID="{D886317A-69C0-4A94-8C43-E2B987348B27}" presName="spaceBetweenRectangles" presStyleCnt="0"/>
      <dgm:spPr/>
    </dgm:pt>
    <dgm:pt modelId="{40843487-9466-4187-9F7D-D9DA8FB73C48}" type="pres">
      <dgm:prSet presAssocID="{85BAD751-1AEF-49E4-BF96-616396BADBFD}" presName="parentLin" presStyleCnt="0"/>
      <dgm:spPr/>
    </dgm:pt>
    <dgm:pt modelId="{961D8D89-DF44-4562-96CA-1E597E3912DD}" type="pres">
      <dgm:prSet presAssocID="{85BAD751-1AEF-49E4-BF96-616396BADBFD}" presName="parentLeftMargin" presStyleLbl="node1" presStyleIdx="0" presStyleCnt="6"/>
      <dgm:spPr/>
    </dgm:pt>
    <dgm:pt modelId="{83966267-B93A-4749-88BC-467730866E25}" type="pres">
      <dgm:prSet presAssocID="{85BAD751-1AEF-49E4-BF96-616396BADBFD}" presName="parentText" presStyleLbl="node1" presStyleIdx="1" presStyleCnt="6">
        <dgm:presLayoutVars>
          <dgm:chMax val="0"/>
          <dgm:bulletEnabled val="1"/>
        </dgm:presLayoutVars>
      </dgm:prSet>
      <dgm:spPr/>
    </dgm:pt>
    <dgm:pt modelId="{A9F8BF17-8B41-42FA-B780-B3BDA9809CCD}" type="pres">
      <dgm:prSet presAssocID="{85BAD751-1AEF-49E4-BF96-616396BADBFD}" presName="negativeSpace" presStyleCnt="0"/>
      <dgm:spPr/>
    </dgm:pt>
    <dgm:pt modelId="{1B9BCF24-CB09-44EA-8152-5595856A170A}" type="pres">
      <dgm:prSet presAssocID="{85BAD751-1AEF-49E4-BF96-616396BADBFD}" presName="childText" presStyleLbl="conFgAcc1" presStyleIdx="1" presStyleCnt="6">
        <dgm:presLayoutVars>
          <dgm:bulletEnabled val="1"/>
        </dgm:presLayoutVars>
      </dgm:prSet>
      <dgm:spPr/>
    </dgm:pt>
    <dgm:pt modelId="{580C09DC-4E7F-49AD-BCD3-935BA8C108A6}" type="pres">
      <dgm:prSet presAssocID="{722F8DFD-C6CC-4DBC-A2DA-B31F1116E260}" presName="spaceBetweenRectangles" presStyleCnt="0"/>
      <dgm:spPr/>
    </dgm:pt>
    <dgm:pt modelId="{7AB639FD-05A8-486C-87A1-200948A74998}" type="pres">
      <dgm:prSet presAssocID="{07B38115-AE71-4811-83FD-CB6D3666B6E4}" presName="parentLin" presStyleCnt="0"/>
      <dgm:spPr/>
    </dgm:pt>
    <dgm:pt modelId="{BB8136E4-2494-4003-A9CA-77E9FD2DC7E7}" type="pres">
      <dgm:prSet presAssocID="{07B38115-AE71-4811-83FD-CB6D3666B6E4}" presName="parentLeftMargin" presStyleLbl="node1" presStyleIdx="1" presStyleCnt="6"/>
      <dgm:spPr/>
    </dgm:pt>
    <dgm:pt modelId="{7835621A-E36B-423B-BA49-7F8BBBACCCA9}" type="pres">
      <dgm:prSet presAssocID="{07B38115-AE71-4811-83FD-CB6D3666B6E4}" presName="parentText" presStyleLbl="node1" presStyleIdx="2" presStyleCnt="6">
        <dgm:presLayoutVars>
          <dgm:chMax val="0"/>
          <dgm:bulletEnabled val="1"/>
        </dgm:presLayoutVars>
      </dgm:prSet>
      <dgm:spPr/>
    </dgm:pt>
    <dgm:pt modelId="{F2853C62-C84F-4B1C-AEA0-84F757C0552C}" type="pres">
      <dgm:prSet presAssocID="{07B38115-AE71-4811-83FD-CB6D3666B6E4}" presName="negativeSpace" presStyleCnt="0"/>
      <dgm:spPr/>
    </dgm:pt>
    <dgm:pt modelId="{72DBBF97-E788-426A-A7A3-04646D62449E}" type="pres">
      <dgm:prSet presAssocID="{07B38115-AE71-4811-83FD-CB6D3666B6E4}" presName="childText" presStyleLbl="conFgAcc1" presStyleIdx="2" presStyleCnt="6">
        <dgm:presLayoutVars>
          <dgm:bulletEnabled val="1"/>
        </dgm:presLayoutVars>
      </dgm:prSet>
      <dgm:spPr/>
    </dgm:pt>
    <dgm:pt modelId="{3A8FEF7F-4911-48A7-970A-CCEAF7A30BCA}" type="pres">
      <dgm:prSet presAssocID="{942D27C9-EB24-4DC2-A8AC-B39E70AA7B87}" presName="spaceBetweenRectangles" presStyleCnt="0"/>
      <dgm:spPr/>
    </dgm:pt>
    <dgm:pt modelId="{312238E6-0B00-4ED5-9FA5-C31444CAF108}" type="pres">
      <dgm:prSet presAssocID="{04B95FE8-7F13-4CDB-B5E9-71D79745EAAD}" presName="parentLin" presStyleCnt="0"/>
      <dgm:spPr/>
    </dgm:pt>
    <dgm:pt modelId="{ABADFFA7-073E-4683-9FE5-834BF5A3122F}" type="pres">
      <dgm:prSet presAssocID="{04B95FE8-7F13-4CDB-B5E9-71D79745EAAD}" presName="parentLeftMargin" presStyleLbl="node1" presStyleIdx="2" presStyleCnt="6"/>
      <dgm:spPr/>
    </dgm:pt>
    <dgm:pt modelId="{69063AF0-1490-4FCF-BF74-F8BBF5584704}" type="pres">
      <dgm:prSet presAssocID="{04B95FE8-7F13-4CDB-B5E9-71D79745EAAD}" presName="parentText" presStyleLbl="node1" presStyleIdx="3" presStyleCnt="6">
        <dgm:presLayoutVars>
          <dgm:chMax val="0"/>
          <dgm:bulletEnabled val="1"/>
        </dgm:presLayoutVars>
      </dgm:prSet>
      <dgm:spPr/>
    </dgm:pt>
    <dgm:pt modelId="{239AB3EF-C99F-473E-9A8B-14293DF5759A}" type="pres">
      <dgm:prSet presAssocID="{04B95FE8-7F13-4CDB-B5E9-71D79745EAAD}" presName="negativeSpace" presStyleCnt="0"/>
      <dgm:spPr/>
    </dgm:pt>
    <dgm:pt modelId="{71946CD5-8A86-494A-B8B2-3A3D800145B0}" type="pres">
      <dgm:prSet presAssocID="{04B95FE8-7F13-4CDB-B5E9-71D79745EAAD}" presName="childText" presStyleLbl="conFgAcc1" presStyleIdx="3" presStyleCnt="6">
        <dgm:presLayoutVars>
          <dgm:bulletEnabled val="1"/>
        </dgm:presLayoutVars>
      </dgm:prSet>
      <dgm:spPr/>
    </dgm:pt>
    <dgm:pt modelId="{F48D9913-1F91-4500-A996-AA66C2B34B7B}" type="pres">
      <dgm:prSet presAssocID="{EE1857FC-96DE-4AA7-9393-CDD383FF003D}" presName="spaceBetweenRectangles" presStyleCnt="0"/>
      <dgm:spPr/>
    </dgm:pt>
    <dgm:pt modelId="{FF616E1A-BE70-4A0F-9C13-88A3DA45D77C}" type="pres">
      <dgm:prSet presAssocID="{E1E23F3A-80A8-456B-8434-63289CD4FF65}" presName="parentLin" presStyleCnt="0"/>
      <dgm:spPr/>
    </dgm:pt>
    <dgm:pt modelId="{2CCD0948-469E-4177-82BB-AD2532F0D229}" type="pres">
      <dgm:prSet presAssocID="{E1E23F3A-80A8-456B-8434-63289CD4FF65}" presName="parentLeftMargin" presStyleLbl="node1" presStyleIdx="3" presStyleCnt="6"/>
      <dgm:spPr/>
    </dgm:pt>
    <dgm:pt modelId="{611AE99E-A99C-44D3-9B40-7FD8E9A0DA09}" type="pres">
      <dgm:prSet presAssocID="{E1E23F3A-80A8-456B-8434-63289CD4FF65}" presName="parentText" presStyleLbl="node1" presStyleIdx="4" presStyleCnt="6">
        <dgm:presLayoutVars>
          <dgm:chMax val="0"/>
          <dgm:bulletEnabled val="1"/>
        </dgm:presLayoutVars>
      </dgm:prSet>
      <dgm:spPr/>
    </dgm:pt>
    <dgm:pt modelId="{CD024AB1-4FA9-443C-935E-8580585F4ADB}" type="pres">
      <dgm:prSet presAssocID="{E1E23F3A-80A8-456B-8434-63289CD4FF65}" presName="negativeSpace" presStyleCnt="0"/>
      <dgm:spPr/>
    </dgm:pt>
    <dgm:pt modelId="{D4224E35-D169-4941-995B-41CC1AA3F8E2}" type="pres">
      <dgm:prSet presAssocID="{E1E23F3A-80A8-456B-8434-63289CD4FF65}" presName="childText" presStyleLbl="conFgAcc1" presStyleIdx="4" presStyleCnt="6">
        <dgm:presLayoutVars>
          <dgm:bulletEnabled val="1"/>
        </dgm:presLayoutVars>
      </dgm:prSet>
      <dgm:spPr/>
    </dgm:pt>
    <dgm:pt modelId="{C89A240B-0A5A-48B3-A33E-28684CA62ACB}" type="pres">
      <dgm:prSet presAssocID="{DA2E5056-C324-486B-BE84-BE7A7E3C3E3E}" presName="spaceBetweenRectangles" presStyleCnt="0"/>
      <dgm:spPr/>
    </dgm:pt>
    <dgm:pt modelId="{FD40A897-29A8-4BFE-9102-99D0D48070FD}" type="pres">
      <dgm:prSet presAssocID="{ADD5E87F-E68F-4BBC-9FB3-F7282290B97C}" presName="parentLin" presStyleCnt="0"/>
      <dgm:spPr/>
    </dgm:pt>
    <dgm:pt modelId="{3A334B88-192E-4118-9B8F-76EAC933B80E}" type="pres">
      <dgm:prSet presAssocID="{ADD5E87F-E68F-4BBC-9FB3-F7282290B97C}" presName="parentLeftMargin" presStyleLbl="node1" presStyleIdx="4" presStyleCnt="6"/>
      <dgm:spPr/>
    </dgm:pt>
    <dgm:pt modelId="{3C5F6E42-5BB2-4E5C-9115-27A5351CC298}" type="pres">
      <dgm:prSet presAssocID="{ADD5E87F-E68F-4BBC-9FB3-F7282290B97C}" presName="parentText" presStyleLbl="node1" presStyleIdx="5" presStyleCnt="6">
        <dgm:presLayoutVars>
          <dgm:chMax val="0"/>
          <dgm:bulletEnabled val="1"/>
        </dgm:presLayoutVars>
      </dgm:prSet>
      <dgm:spPr/>
    </dgm:pt>
    <dgm:pt modelId="{B03FF0C9-CA90-4683-8B28-C2A63EBF9F9B}" type="pres">
      <dgm:prSet presAssocID="{ADD5E87F-E68F-4BBC-9FB3-F7282290B97C}" presName="negativeSpace" presStyleCnt="0"/>
      <dgm:spPr/>
    </dgm:pt>
    <dgm:pt modelId="{8BDD88CA-2A42-4393-A5EF-AB86865D360E}" type="pres">
      <dgm:prSet presAssocID="{ADD5E87F-E68F-4BBC-9FB3-F7282290B97C}" presName="childText" presStyleLbl="conFgAcc1" presStyleIdx="5" presStyleCnt="6">
        <dgm:presLayoutVars>
          <dgm:bulletEnabled val="1"/>
        </dgm:presLayoutVars>
      </dgm:prSet>
      <dgm:spPr/>
    </dgm:pt>
  </dgm:ptLst>
  <dgm:cxnLst>
    <dgm:cxn modelId="{09042809-08EB-4C9B-8CD2-32EB8BA70BD6}" type="presOf" srcId="{07B38115-AE71-4811-83FD-CB6D3666B6E4}" destId="{7835621A-E36B-423B-BA49-7F8BBBACCCA9}" srcOrd="1" destOrd="0" presId="urn:microsoft.com/office/officeart/2005/8/layout/list1"/>
    <dgm:cxn modelId="{ECE5711D-1AC0-459D-986F-832A763B62A8}" srcId="{5900807D-E8FD-4ACC-95D2-4EAB1064897A}" destId="{04B95FE8-7F13-4CDB-B5E9-71D79745EAAD}" srcOrd="3" destOrd="0" parTransId="{FE3A5450-FAFB-4FC2-B3D7-AF3227D9EC2F}" sibTransId="{EE1857FC-96DE-4AA7-9393-CDD383FF003D}"/>
    <dgm:cxn modelId="{2ADD761F-4576-4251-962D-C13788230EE0}" type="presOf" srcId="{04B95FE8-7F13-4CDB-B5E9-71D79745EAAD}" destId="{ABADFFA7-073E-4683-9FE5-834BF5A3122F}" srcOrd="0" destOrd="0" presId="urn:microsoft.com/office/officeart/2005/8/layout/list1"/>
    <dgm:cxn modelId="{59E49C33-F96B-4198-B2EB-8C13AD54B3AC}" srcId="{5900807D-E8FD-4ACC-95D2-4EAB1064897A}" destId="{A68314E6-FB01-4751-AD66-F7532232F5CA}" srcOrd="0" destOrd="0" parTransId="{271A9C40-CE77-45B5-A9BD-65F3A797DC70}" sibTransId="{D886317A-69C0-4A94-8C43-E2B987348B27}"/>
    <dgm:cxn modelId="{0FAE593F-5357-4859-9AC1-54B1552A9BCF}" type="presOf" srcId="{ADD5E87F-E68F-4BBC-9FB3-F7282290B97C}" destId="{3A334B88-192E-4118-9B8F-76EAC933B80E}" srcOrd="0" destOrd="0" presId="urn:microsoft.com/office/officeart/2005/8/layout/list1"/>
    <dgm:cxn modelId="{94EB8F5F-C7ED-44DA-8F98-286413CEF679}" type="presOf" srcId="{04B95FE8-7F13-4CDB-B5E9-71D79745EAAD}" destId="{69063AF0-1490-4FCF-BF74-F8BBF5584704}" srcOrd="1" destOrd="0" presId="urn:microsoft.com/office/officeart/2005/8/layout/list1"/>
    <dgm:cxn modelId="{EC4DEE61-38E4-4EDE-BE71-A9EBAD25BDA7}" type="presOf" srcId="{E1E23F3A-80A8-456B-8434-63289CD4FF65}" destId="{2CCD0948-469E-4177-82BB-AD2532F0D229}" srcOrd="0" destOrd="0" presId="urn:microsoft.com/office/officeart/2005/8/layout/list1"/>
    <dgm:cxn modelId="{1D7A5756-FFF2-4D0F-99BA-5205C91B4118}" type="presOf" srcId="{5900807D-E8FD-4ACC-95D2-4EAB1064897A}" destId="{F641AA97-0885-4888-B785-314A82940C9D}" srcOrd="0" destOrd="0" presId="urn:microsoft.com/office/officeart/2005/8/layout/list1"/>
    <dgm:cxn modelId="{936C317E-621C-4B92-875D-19689F8C653B}" type="presOf" srcId="{E1E23F3A-80A8-456B-8434-63289CD4FF65}" destId="{611AE99E-A99C-44D3-9B40-7FD8E9A0DA09}" srcOrd="1" destOrd="0" presId="urn:microsoft.com/office/officeart/2005/8/layout/list1"/>
    <dgm:cxn modelId="{5130AB80-16B5-46BE-AFF1-908CF5829E80}" srcId="{5900807D-E8FD-4ACC-95D2-4EAB1064897A}" destId="{ADD5E87F-E68F-4BBC-9FB3-F7282290B97C}" srcOrd="5" destOrd="0" parTransId="{320F73F6-7704-4185-B18D-73F47A24C90D}" sibTransId="{21342725-C1B8-446F-81C9-F6E68681A0A9}"/>
    <dgm:cxn modelId="{D2738691-99A5-41F6-B068-F541F5B26629}" srcId="{5900807D-E8FD-4ACC-95D2-4EAB1064897A}" destId="{E1E23F3A-80A8-456B-8434-63289CD4FF65}" srcOrd="4" destOrd="0" parTransId="{F9B188D8-EB2C-488B-B9E8-2FD0073773CB}" sibTransId="{DA2E5056-C324-486B-BE84-BE7A7E3C3E3E}"/>
    <dgm:cxn modelId="{D5F3349B-E811-4140-9380-DBC99C79E614}" type="presOf" srcId="{A68314E6-FB01-4751-AD66-F7532232F5CA}" destId="{21E96E08-2560-4327-9DC6-035518B294DE}" srcOrd="0" destOrd="0" presId="urn:microsoft.com/office/officeart/2005/8/layout/list1"/>
    <dgm:cxn modelId="{57FE0DAC-0006-489F-88B0-8DD8921CF8AA}" type="presOf" srcId="{A68314E6-FB01-4751-AD66-F7532232F5CA}" destId="{6906AEF8-080F-4599-A097-BB91D841FB46}" srcOrd="1" destOrd="0" presId="urn:microsoft.com/office/officeart/2005/8/layout/list1"/>
    <dgm:cxn modelId="{1A182AAC-CE6E-46D6-A827-5A60AE441884}" type="presOf" srcId="{ADD5E87F-E68F-4BBC-9FB3-F7282290B97C}" destId="{3C5F6E42-5BB2-4E5C-9115-27A5351CC298}" srcOrd="1" destOrd="0" presId="urn:microsoft.com/office/officeart/2005/8/layout/list1"/>
    <dgm:cxn modelId="{81E71FB9-9E3C-4811-84D3-C193CAEE22AC}" type="presOf" srcId="{85BAD751-1AEF-49E4-BF96-616396BADBFD}" destId="{83966267-B93A-4749-88BC-467730866E25}" srcOrd="1" destOrd="0" presId="urn:microsoft.com/office/officeart/2005/8/layout/list1"/>
    <dgm:cxn modelId="{B2F0CFCA-326A-48C5-97F0-31988FB2536D}" srcId="{5900807D-E8FD-4ACC-95D2-4EAB1064897A}" destId="{07B38115-AE71-4811-83FD-CB6D3666B6E4}" srcOrd="2" destOrd="0" parTransId="{38B43896-255B-4FEF-87A7-A087E8D18B4E}" sibTransId="{942D27C9-EB24-4DC2-A8AC-B39E70AA7B87}"/>
    <dgm:cxn modelId="{0DC36DCF-A54D-4CED-AB05-72EFF3E4B98D}" srcId="{5900807D-E8FD-4ACC-95D2-4EAB1064897A}" destId="{85BAD751-1AEF-49E4-BF96-616396BADBFD}" srcOrd="1" destOrd="0" parTransId="{212277E5-18BF-4506-914C-908663963E15}" sibTransId="{722F8DFD-C6CC-4DBC-A2DA-B31F1116E260}"/>
    <dgm:cxn modelId="{7A964DE0-769C-4940-ABD5-360DB35F6FF3}" type="presOf" srcId="{07B38115-AE71-4811-83FD-CB6D3666B6E4}" destId="{BB8136E4-2494-4003-A9CA-77E9FD2DC7E7}" srcOrd="0" destOrd="0" presId="urn:microsoft.com/office/officeart/2005/8/layout/list1"/>
    <dgm:cxn modelId="{5BE950E4-3CD4-41A9-9743-20D61D985732}" type="presOf" srcId="{85BAD751-1AEF-49E4-BF96-616396BADBFD}" destId="{961D8D89-DF44-4562-96CA-1E597E3912DD}" srcOrd="0" destOrd="0" presId="urn:microsoft.com/office/officeart/2005/8/layout/list1"/>
    <dgm:cxn modelId="{96B2FC12-E6CF-44F1-8166-038E853713C7}" type="presParOf" srcId="{F641AA97-0885-4888-B785-314A82940C9D}" destId="{8E258BF8-3D83-4813-BEEE-D6CA825EE8A3}" srcOrd="0" destOrd="0" presId="urn:microsoft.com/office/officeart/2005/8/layout/list1"/>
    <dgm:cxn modelId="{399D73FC-5BF1-41FB-B766-C397A69A33AC}" type="presParOf" srcId="{8E258BF8-3D83-4813-BEEE-D6CA825EE8A3}" destId="{21E96E08-2560-4327-9DC6-035518B294DE}" srcOrd="0" destOrd="0" presId="urn:microsoft.com/office/officeart/2005/8/layout/list1"/>
    <dgm:cxn modelId="{66423EF9-814A-4E10-BBFA-FF1E70DD8D4E}" type="presParOf" srcId="{8E258BF8-3D83-4813-BEEE-D6CA825EE8A3}" destId="{6906AEF8-080F-4599-A097-BB91D841FB46}" srcOrd="1" destOrd="0" presId="urn:microsoft.com/office/officeart/2005/8/layout/list1"/>
    <dgm:cxn modelId="{92083C97-1614-462A-8661-E10FFC23E419}" type="presParOf" srcId="{F641AA97-0885-4888-B785-314A82940C9D}" destId="{FB6E697A-00F9-4D1C-8DBA-CEEDD15AF7C0}" srcOrd="1" destOrd="0" presId="urn:microsoft.com/office/officeart/2005/8/layout/list1"/>
    <dgm:cxn modelId="{7BE4F39F-BF19-4A76-B6AC-8C7892F6827E}" type="presParOf" srcId="{F641AA97-0885-4888-B785-314A82940C9D}" destId="{258E3CBC-3FB0-4094-90AA-96048F53107E}" srcOrd="2" destOrd="0" presId="urn:microsoft.com/office/officeart/2005/8/layout/list1"/>
    <dgm:cxn modelId="{7DECACAC-672A-4600-937B-A7782FE48D9E}" type="presParOf" srcId="{F641AA97-0885-4888-B785-314A82940C9D}" destId="{29260B1B-0993-4F12-BF8B-77EB8464FA7B}" srcOrd="3" destOrd="0" presId="urn:microsoft.com/office/officeart/2005/8/layout/list1"/>
    <dgm:cxn modelId="{BB3B85D6-225F-40B6-BDD4-0DA62601FCC2}" type="presParOf" srcId="{F641AA97-0885-4888-B785-314A82940C9D}" destId="{40843487-9466-4187-9F7D-D9DA8FB73C48}" srcOrd="4" destOrd="0" presId="urn:microsoft.com/office/officeart/2005/8/layout/list1"/>
    <dgm:cxn modelId="{EAF2F154-78AC-4AEE-B5F7-C1DCDA01D212}" type="presParOf" srcId="{40843487-9466-4187-9F7D-D9DA8FB73C48}" destId="{961D8D89-DF44-4562-96CA-1E597E3912DD}" srcOrd="0" destOrd="0" presId="urn:microsoft.com/office/officeart/2005/8/layout/list1"/>
    <dgm:cxn modelId="{CAE166FA-ECAA-4720-8AF2-93628302E714}" type="presParOf" srcId="{40843487-9466-4187-9F7D-D9DA8FB73C48}" destId="{83966267-B93A-4749-88BC-467730866E25}" srcOrd="1" destOrd="0" presId="urn:microsoft.com/office/officeart/2005/8/layout/list1"/>
    <dgm:cxn modelId="{0C1CDEE8-836B-4F49-8C46-240363999E79}" type="presParOf" srcId="{F641AA97-0885-4888-B785-314A82940C9D}" destId="{A9F8BF17-8B41-42FA-B780-B3BDA9809CCD}" srcOrd="5" destOrd="0" presId="urn:microsoft.com/office/officeart/2005/8/layout/list1"/>
    <dgm:cxn modelId="{79FAC3E0-FCEF-4678-9A40-8F2D6438FE9C}" type="presParOf" srcId="{F641AA97-0885-4888-B785-314A82940C9D}" destId="{1B9BCF24-CB09-44EA-8152-5595856A170A}" srcOrd="6" destOrd="0" presId="urn:microsoft.com/office/officeart/2005/8/layout/list1"/>
    <dgm:cxn modelId="{6C955F98-A980-4754-ACCD-91F7C2F624E2}" type="presParOf" srcId="{F641AA97-0885-4888-B785-314A82940C9D}" destId="{580C09DC-4E7F-49AD-BCD3-935BA8C108A6}" srcOrd="7" destOrd="0" presId="urn:microsoft.com/office/officeart/2005/8/layout/list1"/>
    <dgm:cxn modelId="{0C230A5D-628B-427B-BA15-E2CF58C0F4AE}" type="presParOf" srcId="{F641AA97-0885-4888-B785-314A82940C9D}" destId="{7AB639FD-05A8-486C-87A1-200948A74998}" srcOrd="8" destOrd="0" presId="urn:microsoft.com/office/officeart/2005/8/layout/list1"/>
    <dgm:cxn modelId="{F2951FD9-0F60-4BD8-96DE-28B803768E62}" type="presParOf" srcId="{7AB639FD-05A8-486C-87A1-200948A74998}" destId="{BB8136E4-2494-4003-A9CA-77E9FD2DC7E7}" srcOrd="0" destOrd="0" presId="urn:microsoft.com/office/officeart/2005/8/layout/list1"/>
    <dgm:cxn modelId="{38E8584D-42C0-4E04-BF96-A8532739914A}" type="presParOf" srcId="{7AB639FD-05A8-486C-87A1-200948A74998}" destId="{7835621A-E36B-423B-BA49-7F8BBBACCCA9}" srcOrd="1" destOrd="0" presId="urn:microsoft.com/office/officeart/2005/8/layout/list1"/>
    <dgm:cxn modelId="{E0C24900-F9C5-40C5-B062-C3F210A8D87F}" type="presParOf" srcId="{F641AA97-0885-4888-B785-314A82940C9D}" destId="{F2853C62-C84F-4B1C-AEA0-84F757C0552C}" srcOrd="9" destOrd="0" presId="urn:microsoft.com/office/officeart/2005/8/layout/list1"/>
    <dgm:cxn modelId="{85F83561-D03E-400C-BBDE-D1F8AFEC5A42}" type="presParOf" srcId="{F641AA97-0885-4888-B785-314A82940C9D}" destId="{72DBBF97-E788-426A-A7A3-04646D62449E}" srcOrd="10" destOrd="0" presId="urn:microsoft.com/office/officeart/2005/8/layout/list1"/>
    <dgm:cxn modelId="{F33C6A25-BC16-4BC3-BB87-9C87FC50BFD9}" type="presParOf" srcId="{F641AA97-0885-4888-B785-314A82940C9D}" destId="{3A8FEF7F-4911-48A7-970A-CCEAF7A30BCA}" srcOrd="11" destOrd="0" presId="urn:microsoft.com/office/officeart/2005/8/layout/list1"/>
    <dgm:cxn modelId="{EC209007-40AF-4FBB-9B48-F2C4316490D2}" type="presParOf" srcId="{F641AA97-0885-4888-B785-314A82940C9D}" destId="{312238E6-0B00-4ED5-9FA5-C31444CAF108}" srcOrd="12" destOrd="0" presId="urn:microsoft.com/office/officeart/2005/8/layout/list1"/>
    <dgm:cxn modelId="{BB55B92E-03FE-4A89-969C-F788A3CBBF95}" type="presParOf" srcId="{312238E6-0B00-4ED5-9FA5-C31444CAF108}" destId="{ABADFFA7-073E-4683-9FE5-834BF5A3122F}" srcOrd="0" destOrd="0" presId="urn:microsoft.com/office/officeart/2005/8/layout/list1"/>
    <dgm:cxn modelId="{B0A82DAD-F9D8-4BAC-8CD7-255879C2D835}" type="presParOf" srcId="{312238E6-0B00-4ED5-9FA5-C31444CAF108}" destId="{69063AF0-1490-4FCF-BF74-F8BBF5584704}" srcOrd="1" destOrd="0" presId="urn:microsoft.com/office/officeart/2005/8/layout/list1"/>
    <dgm:cxn modelId="{8D485E90-85BE-40F0-9831-A341F279F5BE}" type="presParOf" srcId="{F641AA97-0885-4888-B785-314A82940C9D}" destId="{239AB3EF-C99F-473E-9A8B-14293DF5759A}" srcOrd="13" destOrd="0" presId="urn:microsoft.com/office/officeart/2005/8/layout/list1"/>
    <dgm:cxn modelId="{29C9CF27-B038-4831-9ED9-32209F8D2BB3}" type="presParOf" srcId="{F641AA97-0885-4888-B785-314A82940C9D}" destId="{71946CD5-8A86-494A-B8B2-3A3D800145B0}" srcOrd="14" destOrd="0" presId="urn:microsoft.com/office/officeart/2005/8/layout/list1"/>
    <dgm:cxn modelId="{85F738C8-6C8E-43D3-BA45-31C783361E7A}" type="presParOf" srcId="{F641AA97-0885-4888-B785-314A82940C9D}" destId="{F48D9913-1F91-4500-A996-AA66C2B34B7B}" srcOrd="15" destOrd="0" presId="urn:microsoft.com/office/officeart/2005/8/layout/list1"/>
    <dgm:cxn modelId="{99081168-DB7A-468D-9ADE-886F8360AFD1}" type="presParOf" srcId="{F641AA97-0885-4888-B785-314A82940C9D}" destId="{FF616E1A-BE70-4A0F-9C13-88A3DA45D77C}" srcOrd="16" destOrd="0" presId="urn:microsoft.com/office/officeart/2005/8/layout/list1"/>
    <dgm:cxn modelId="{5049FE68-9ADB-46CA-A14D-4603491CD136}" type="presParOf" srcId="{FF616E1A-BE70-4A0F-9C13-88A3DA45D77C}" destId="{2CCD0948-469E-4177-82BB-AD2532F0D229}" srcOrd="0" destOrd="0" presId="urn:microsoft.com/office/officeart/2005/8/layout/list1"/>
    <dgm:cxn modelId="{DC350CF9-8AAF-48B9-9FF2-AD499E845356}" type="presParOf" srcId="{FF616E1A-BE70-4A0F-9C13-88A3DA45D77C}" destId="{611AE99E-A99C-44D3-9B40-7FD8E9A0DA09}" srcOrd="1" destOrd="0" presId="urn:microsoft.com/office/officeart/2005/8/layout/list1"/>
    <dgm:cxn modelId="{4728E6EE-96CD-44F4-909E-3D8ED81B8FEF}" type="presParOf" srcId="{F641AA97-0885-4888-B785-314A82940C9D}" destId="{CD024AB1-4FA9-443C-935E-8580585F4ADB}" srcOrd="17" destOrd="0" presId="urn:microsoft.com/office/officeart/2005/8/layout/list1"/>
    <dgm:cxn modelId="{BC4E0056-0B14-4E6F-9C35-933EA2793D6F}" type="presParOf" srcId="{F641AA97-0885-4888-B785-314A82940C9D}" destId="{D4224E35-D169-4941-995B-41CC1AA3F8E2}" srcOrd="18" destOrd="0" presId="urn:microsoft.com/office/officeart/2005/8/layout/list1"/>
    <dgm:cxn modelId="{E769D287-E8AC-4B63-950F-D4E12F955640}" type="presParOf" srcId="{F641AA97-0885-4888-B785-314A82940C9D}" destId="{C89A240B-0A5A-48B3-A33E-28684CA62ACB}" srcOrd="19" destOrd="0" presId="urn:microsoft.com/office/officeart/2005/8/layout/list1"/>
    <dgm:cxn modelId="{E6FE6434-3340-483F-A7C8-1AEEEFAA3641}" type="presParOf" srcId="{F641AA97-0885-4888-B785-314A82940C9D}" destId="{FD40A897-29A8-4BFE-9102-99D0D48070FD}" srcOrd="20" destOrd="0" presId="urn:microsoft.com/office/officeart/2005/8/layout/list1"/>
    <dgm:cxn modelId="{633250C3-A528-4E45-ADA7-4D03145F8630}" type="presParOf" srcId="{FD40A897-29A8-4BFE-9102-99D0D48070FD}" destId="{3A334B88-192E-4118-9B8F-76EAC933B80E}" srcOrd="0" destOrd="0" presId="urn:microsoft.com/office/officeart/2005/8/layout/list1"/>
    <dgm:cxn modelId="{360C00C0-F1E2-4C94-9552-B14838788752}" type="presParOf" srcId="{FD40A897-29A8-4BFE-9102-99D0D48070FD}" destId="{3C5F6E42-5BB2-4E5C-9115-27A5351CC298}" srcOrd="1" destOrd="0" presId="urn:microsoft.com/office/officeart/2005/8/layout/list1"/>
    <dgm:cxn modelId="{27A734E4-298D-4BF0-BC08-0133C1A7A811}" type="presParOf" srcId="{F641AA97-0885-4888-B785-314A82940C9D}" destId="{B03FF0C9-CA90-4683-8B28-C2A63EBF9F9B}" srcOrd="21" destOrd="0" presId="urn:microsoft.com/office/officeart/2005/8/layout/list1"/>
    <dgm:cxn modelId="{A986DBC8-B8AF-4D55-A36F-1923C46EA247}" type="presParOf" srcId="{F641AA97-0885-4888-B785-314A82940C9D}" destId="{8BDD88CA-2A42-4393-A5EF-AB86865D360E}" srcOrd="2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8E3CBC-3FB0-4094-90AA-96048F53107E}">
      <dsp:nvSpPr>
        <dsp:cNvPr id="0" name=""/>
        <dsp:cNvSpPr/>
      </dsp:nvSpPr>
      <dsp:spPr>
        <a:xfrm>
          <a:off x="0" y="425399"/>
          <a:ext cx="5638800" cy="630000"/>
        </a:xfrm>
        <a:prstGeom prst="rect">
          <a:avLst/>
        </a:prstGeom>
        <a:solidFill>
          <a:schemeClr val="lt1">
            <a:alpha val="90000"/>
            <a:hueOff val="0"/>
            <a:satOff val="0"/>
            <a:lumOff val="0"/>
            <a:alphaOff val="0"/>
          </a:schemeClr>
        </a:solidFill>
        <a:ln w="381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906AEF8-080F-4599-A097-BB91D841FB46}">
      <dsp:nvSpPr>
        <dsp:cNvPr id="0" name=""/>
        <dsp:cNvSpPr/>
      </dsp:nvSpPr>
      <dsp:spPr>
        <a:xfrm>
          <a:off x="281940" y="56399"/>
          <a:ext cx="3947160" cy="738000"/>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193" tIns="0" rIns="149193" bIns="0" numCol="1" spcCol="1270" anchor="ctr" anchorCtr="0">
          <a:noAutofit/>
        </a:bodyPr>
        <a:lstStyle/>
        <a:p>
          <a:pPr marL="0" lvl="0" indent="0" algn="l" defTabSz="1111250">
            <a:lnSpc>
              <a:spcPct val="90000"/>
            </a:lnSpc>
            <a:spcBef>
              <a:spcPct val="0"/>
            </a:spcBef>
            <a:spcAft>
              <a:spcPct val="35000"/>
            </a:spcAft>
            <a:buNone/>
          </a:pPr>
          <a:r>
            <a:rPr lang="en-IE" sz="2500" kern="1200" dirty="0"/>
            <a:t>Research </a:t>
          </a:r>
        </a:p>
      </dsp:txBody>
      <dsp:txXfrm>
        <a:off x="317966" y="92425"/>
        <a:ext cx="3875108" cy="665948"/>
      </dsp:txXfrm>
    </dsp:sp>
    <dsp:sp modelId="{1B9BCF24-CB09-44EA-8152-5595856A170A}">
      <dsp:nvSpPr>
        <dsp:cNvPr id="0" name=""/>
        <dsp:cNvSpPr/>
      </dsp:nvSpPr>
      <dsp:spPr>
        <a:xfrm>
          <a:off x="0" y="1559399"/>
          <a:ext cx="5638800" cy="630000"/>
        </a:xfrm>
        <a:prstGeom prst="rect">
          <a:avLst/>
        </a:prstGeom>
        <a:solidFill>
          <a:schemeClr val="lt1">
            <a:alpha val="90000"/>
            <a:hueOff val="0"/>
            <a:satOff val="0"/>
            <a:lumOff val="0"/>
            <a:alphaOff val="0"/>
          </a:schemeClr>
        </a:solidFill>
        <a:ln w="381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3966267-B93A-4749-88BC-467730866E25}">
      <dsp:nvSpPr>
        <dsp:cNvPr id="0" name=""/>
        <dsp:cNvSpPr/>
      </dsp:nvSpPr>
      <dsp:spPr>
        <a:xfrm>
          <a:off x="281940" y="1190399"/>
          <a:ext cx="3947160" cy="738000"/>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193" tIns="0" rIns="149193" bIns="0" numCol="1" spcCol="1270" anchor="ctr" anchorCtr="0">
          <a:noAutofit/>
        </a:bodyPr>
        <a:lstStyle/>
        <a:p>
          <a:pPr marL="0" lvl="0" indent="0" algn="l" defTabSz="1111250">
            <a:lnSpc>
              <a:spcPct val="90000"/>
            </a:lnSpc>
            <a:spcBef>
              <a:spcPct val="0"/>
            </a:spcBef>
            <a:spcAft>
              <a:spcPct val="35000"/>
            </a:spcAft>
            <a:buNone/>
          </a:pPr>
          <a:r>
            <a:rPr lang="en-IE" sz="2500" kern="1200" dirty="0"/>
            <a:t>Design Concept</a:t>
          </a:r>
        </a:p>
      </dsp:txBody>
      <dsp:txXfrm>
        <a:off x="317966" y="1226425"/>
        <a:ext cx="3875108" cy="665948"/>
      </dsp:txXfrm>
    </dsp:sp>
    <dsp:sp modelId="{72DBBF97-E788-426A-A7A3-04646D62449E}">
      <dsp:nvSpPr>
        <dsp:cNvPr id="0" name=""/>
        <dsp:cNvSpPr/>
      </dsp:nvSpPr>
      <dsp:spPr>
        <a:xfrm>
          <a:off x="0" y="2693400"/>
          <a:ext cx="5638800" cy="630000"/>
        </a:xfrm>
        <a:prstGeom prst="rect">
          <a:avLst/>
        </a:prstGeom>
        <a:solidFill>
          <a:schemeClr val="lt1">
            <a:alpha val="90000"/>
            <a:hueOff val="0"/>
            <a:satOff val="0"/>
            <a:lumOff val="0"/>
            <a:alphaOff val="0"/>
          </a:schemeClr>
        </a:solidFill>
        <a:ln w="381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835621A-E36B-423B-BA49-7F8BBBACCCA9}">
      <dsp:nvSpPr>
        <dsp:cNvPr id="0" name=""/>
        <dsp:cNvSpPr/>
      </dsp:nvSpPr>
      <dsp:spPr>
        <a:xfrm>
          <a:off x="281940" y="2324400"/>
          <a:ext cx="3947160" cy="738000"/>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193" tIns="0" rIns="149193" bIns="0" numCol="1" spcCol="1270" anchor="ctr" anchorCtr="0">
          <a:noAutofit/>
        </a:bodyPr>
        <a:lstStyle/>
        <a:p>
          <a:pPr marL="0" lvl="0" indent="0" algn="l" defTabSz="1111250">
            <a:lnSpc>
              <a:spcPct val="90000"/>
            </a:lnSpc>
            <a:spcBef>
              <a:spcPct val="0"/>
            </a:spcBef>
            <a:spcAft>
              <a:spcPct val="35000"/>
            </a:spcAft>
            <a:buNone/>
          </a:pPr>
          <a:r>
            <a:rPr lang="en-IE" sz="2500" kern="1200" dirty="0"/>
            <a:t>Scale Drawings /Model</a:t>
          </a:r>
        </a:p>
      </dsp:txBody>
      <dsp:txXfrm>
        <a:off x="317966" y="2360426"/>
        <a:ext cx="3875108" cy="665948"/>
      </dsp:txXfrm>
    </dsp:sp>
    <dsp:sp modelId="{71946CD5-8A86-494A-B8B2-3A3D800145B0}">
      <dsp:nvSpPr>
        <dsp:cNvPr id="0" name=""/>
        <dsp:cNvSpPr/>
      </dsp:nvSpPr>
      <dsp:spPr>
        <a:xfrm>
          <a:off x="0" y="3827400"/>
          <a:ext cx="5638800" cy="630000"/>
        </a:xfrm>
        <a:prstGeom prst="rect">
          <a:avLst/>
        </a:prstGeom>
        <a:solidFill>
          <a:schemeClr val="lt1">
            <a:alpha val="90000"/>
            <a:hueOff val="0"/>
            <a:satOff val="0"/>
            <a:lumOff val="0"/>
            <a:alphaOff val="0"/>
          </a:schemeClr>
        </a:solidFill>
        <a:ln w="381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9063AF0-1490-4FCF-BF74-F8BBF5584704}">
      <dsp:nvSpPr>
        <dsp:cNvPr id="0" name=""/>
        <dsp:cNvSpPr/>
      </dsp:nvSpPr>
      <dsp:spPr>
        <a:xfrm>
          <a:off x="281940" y="3458400"/>
          <a:ext cx="3947160" cy="738000"/>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193" tIns="0" rIns="149193" bIns="0" numCol="1" spcCol="1270" anchor="ctr" anchorCtr="0">
          <a:noAutofit/>
        </a:bodyPr>
        <a:lstStyle/>
        <a:p>
          <a:pPr marL="0" lvl="0" indent="0" algn="l" defTabSz="1111250">
            <a:lnSpc>
              <a:spcPct val="90000"/>
            </a:lnSpc>
            <a:spcBef>
              <a:spcPct val="0"/>
            </a:spcBef>
            <a:spcAft>
              <a:spcPct val="35000"/>
            </a:spcAft>
            <a:buNone/>
          </a:pPr>
          <a:r>
            <a:rPr lang="en-IE" sz="2500" kern="1200" dirty="0"/>
            <a:t>Prototype </a:t>
          </a:r>
        </a:p>
      </dsp:txBody>
      <dsp:txXfrm>
        <a:off x="317966" y="3494426"/>
        <a:ext cx="3875108" cy="665948"/>
      </dsp:txXfrm>
    </dsp:sp>
    <dsp:sp modelId="{D4224E35-D169-4941-995B-41CC1AA3F8E2}">
      <dsp:nvSpPr>
        <dsp:cNvPr id="0" name=""/>
        <dsp:cNvSpPr/>
      </dsp:nvSpPr>
      <dsp:spPr>
        <a:xfrm>
          <a:off x="0" y="4961400"/>
          <a:ext cx="5638800" cy="630000"/>
        </a:xfrm>
        <a:prstGeom prst="rect">
          <a:avLst/>
        </a:prstGeom>
        <a:solidFill>
          <a:schemeClr val="lt1">
            <a:alpha val="90000"/>
            <a:hueOff val="0"/>
            <a:satOff val="0"/>
            <a:lumOff val="0"/>
            <a:alphaOff val="0"/>
          </a:schemeClr>
        </a:solidFill>
        <a:ln w="381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11AE99E-A99C-44D3-9B40-7FD8E9A0DA09}">
      <dsp:nvSpPr>
        <dsp:cNvPr id="0" name=""/>
        <dsp:cNvSpPr/>
      </dsp:nvSpPr>
      <dsp:spPr>
        <a:xfrm>
          <a:off x="281940" y="4592400"/>
          <a:ext cx="3947160" cy="738000"/>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193" tIns="0" rIns="149193" bIns="0" numCol="1" spcCol="1270" anchor="ctr" anchorCtr="0">
          <a:noAutofit/>
        </a:bodyPr>
        <a:lstStyle/>
        <a:p>
          <a:pPr marL="0" lvl="0" indent="0" algn="l" defTabSz="1111250">
            <a:lnSpc>
              <a:spcPct val="90000"/>
            </a:lnSpc>
            <a:spcBef>
              <a:spcPct val="0"/>
            </a:spcBef>
            <a:spcAft>
              <a:spcPct val="35000"/>
            </a:spcAft>
            <a:buNone/>
          </a:pPr>
          <a:r>
            <a:rPr lang="en-IE" sz="2500" kern="1200" dirty="0"/>
            <a:t>Testing </a:t>
          </a:r>
        </a:p>
      </dsp:txBody>
      <dsp:txXfrm>
        <a:off x="317966" y="4628426"/>
        <a:ext cx="3875108" cy="665948"/>
      </dsp:txXfrm>
    </dsp:sp>
    <dsp:sp modelId="{8BDD88CA-2A42-4393-A5EF-AB86865D360E}">
      <dsp:nvSpPr>
        <dsp:cNvPr id="0" name=""/>
        <dsp:cNvSpPr/>
      </dsp:nvSpPr>
      <dsp:spPr>
        <a:xfrm>
          <a:off x="0" y="6095400"/>
          <a:ext cx="5638800" cy="630000"/>
        </a:xfrm>
        <a:prstGeom prst="rect">
          <a:avLst/>
        </a:prstGeom>
        <a:solidFill>
          <a:schemeClr val="lt1">
            <a:alpha val="90000"/>
            <a:hueOff val="0"/>
            <a:satOff val="0"/>
            <a:lumOff val="0"/>
            <a:alphaOff val="0"/>
          </a:schemeClr>
        </a:solidFill>
        <a:ln w="381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C5F6E42-5BB2-4E5C-9115-27A5351CC298}">
      <dsp:nvSpPr>
        <dsp:cNvPr id="0" name=""/>
        <dsp:cNvSpPr/>
      </dsp:nvSpPr>
      <dsp:spPr>
        <a:xfrm>
          <a:off x="281940" y="5726400"/>
          <a:ext cx="3947160" cy="738000"/>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193" tIns="0" rIns="149193" bIns="0" numCol="1" spcCol="1270" anchor="ctr" anchorCtr="0">
          <a:noAutofit/>
        </a:bodyPr>
        <a:lstStyle/>
        <a:p>
          <a:pPr marL="0" lvl="0" indent="0" algn="l" defTabSz="1111250">
            <a:lnSpc>
              <a:spcPct val="90000"/>
            </a:lnSpc>
            <a:spcBef>
              <a:spcPct val="0"/>
            </a:spcBef>
            <a:spcAft>
              <a:spcPct val="35000"/>
            </a:spcAft>
            <a:buNone/>
          </a:pPr>
          <a:r>
            <a:rPr lang="en-IE" sz="2500" kern="1200" dirty="0"/>
            <a:t>Presentation </a:t>
          </a:r>
        </a:p>
      </dsp:txBody>
      <dsp:txXfrm>
        <a:off x="317966" y="5762426"/>
        <a:ext cx="3875108" cy="665948"/>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347D6FFF-4423-4CAE-9010-A7E743784AB7}" type="datetimeFigureOut">
              <a:rPr lang="en-IE" smtClean="0"/>
              <a:pPr/>
              <a:t>23/09/2020</a:t>
            </a:fld>
            <a:endParaRPr lang="en-IE"/>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en-IE"/>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975274E1-B0CA-45B2-A7A1-8E66B2D528BB}" type="slidenum">
              <a:rPr lang="en-IE" smtClean="0"/>
              <a:pPr/>
              <a:t>‹#›</a:t>
            </a:fld>
            <a:endParaRPr lang="en-IE"/>
          </a:p>
        </p:txBody>
      </p:sp>
    </p:spTree>
    <p:extLst>
      <p:ext uri="{BB962C8B-B14F-4D97-AF65-F5344CB8AC3E}">
        <p14:creationId xmlns:p14="http://schemas.microsoft.com/office/powerpoint/2010/main" val="3254891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C540E2EC-20B5-4BA4-B282-518B3A9EC756}" type="datetimeFigureOut">
              <a:rPr lang="en-IE" smtClean="0"/>
              <a:pPr/>
              <a:t>23/09/2020</a:t>
            </a:fld>
            <a:endParaRPr lang="en-IE"/>
          </a:p>
        </p:txBody>
      </p:sp>
      <p:sp>
        <p:nvSpPr>
          <p:cNvPr id="4" name="Slide Image Placeholder 3"/>
          <p:cNvSpPr>
            <a:spLocks noGrp="1" noRot="1" noChangeAspect="1"/>
          </p:cNvSpPr>
          <p:nvPr>
            <p:ph type="sldImg" idx="2"/>
          </p:nvPr>
        </p:nvSpPr>
        <p:spPr>
          <a:xfrm>
            <a:off x="2003425" y="744538"/>
            <a:ext cx="2790825" cy="3722687"/>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A2BA7432-3B7D-4E1E-AADA-82D671585DB8}" type="slidenum">
              <a:rPr lang="en-IE" smtClean="0"/>
              <a:pPr/>
              <a:t>‹#›</a:t>
            </a:fld>
            <a:endParaRPr lang="en-IE"/>
          </a:p>
        </p:txBody>
      </p:sp>
    </p:spTree>
    <p:extLst>
      <p:ext uri="{BB962C8B-B14F-4D97-AF65-F5344CB8AC3E}">
        <p14:creationId xmlns:p14="http://schemas.microsoft.com/office/powerpoint/2010/main" val="3055840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342900" y="4933072"/>
            <a:ext cx="6229350" cy="1524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Title 27"/>
          <p:cNvSpPr>
            <a:spLocks noGrp="1"/>
          </p:cNvSpPr>
          <p:nvPr>
            <p:ph type="ctrTitle"/>
          </p:nvPr>
        </p:nvSpPr>
        <p:spPr>
          <a:xfrm>
            <a:off x="342900" y="1911643"/>
            <a:ext cx="6229350" cy="26416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a:t>Click to edit Master title style</a:t>
            </a:r>
          </a:p>
        </p:txBody>
      </p:sp>
      <p:cxnSp>
        <p:nvCxnSpPr>
          <p:cNvPr id="8" name="Straight Connector 7"/>
          <p:cNvCxnSpPr/>
          <p:nvPr/>
        </p:nvCxnSpPr>
        <p:spPr>
          <a:xfrm>
            <a:off x="1097720" y="4733502"/>
            <a:ext cx="2228850" cy="2117"/>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531431" y="4733502"/>
            <a:ext cx="2228850" cy="2117"/>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3405261" y="4701736"/>
            <a:ext cx="34290" cy="6096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1C31B695-9F90-4592-AA22-C234B0FB49E1}" type="datetime1">
              <a:rPr lang="en-US" smtClean="0"/>
              <a:t>9/23/2020</a:t>
            </a:fld>
            <a:endParaRPr lang="en-US"/>
          </a:p>
        </p:txBody>
      </p:sp>
      <p:sp>
        <p:nvSpPr>
          <p:cNvPr id="16" name="Slide Number Placeholder 15"/>
          <p:cNvSpPr>
            <a:spLocks noGrp="1"/>
          </p:cNvSpPr>
          <p:nvPr>
            <p:ph type="sldNum" sz="quarter" idx="11"/>
          </p:nvPr>
        </p:nvSpPr>
        <p:spPr/>
        <p:txBody>
          <a:bodyPr/>
          <a:lstStyle/>
          <a:p>
            <a:fld id="{B6F15528-21DE-4FAA-801E-634DDDAF4B2B}" type="slidenum">
              <a:rPr lang="en-US" smtClean="0"/>
              <a:pPr/>
              <a:t>‹#›</a:t>
            </a:fld>
            <a:endParaRPr lang="en-US"/>
          </a:p>
        </p:txBody>
      </p:sp>
      <p:sp>
        <p:nvSpPr>
          <p:cNvPr id="17" name="Footer Placeholder 16"/>
          <p:cNvSpPr>
            <a:spLocks noGrp="1"/>
          </p:cNvSpPr>
          <p:nvPr>
            <p:ph type="ftr" sz="quarter" idx="12"/>
          </p:nvPr>
        </p:nvSpPr>
        <p:spPr/>
        <p:txBody>
          <a:bodyPr/>
          <a:lstStyle/>
          <a:p>
            <a:r>
              <a:rPr lang="en-US"/>
              <a:t>Jennifer Byrne 2020</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2067781-7058-4969-8742-ED911504D19A}" type="datetime1">
              <a:rPr lang="en-US" smtClean="0"/>
              <a:t>9/23/2020</a:t>
            </a:fld>
            <a:endParaRPr lang="en-US"/>
          </a:p>
        </p:txBody>
      </p:sp>
      <p:sp>
        <p:nvSpPr>
          <p:cNvPr id="5" name="Footer Placeholder 4"/>
          <p:cNvSpPr>
            <a:spLocks noGrp="1"/>
          </p:cNvSpPr>
          <p:nvPr>
            <p:ph type="ftr" sz="quarter" idx="11"/>
          </p:nvPr>
        </p:nvSpPr>
        <p:spPr/>
        <p:txBody>
          <a:bodyPr/>
          <a:lstStyle/>
          <a:p>
            <a:r>
              <a:rPr lang="en-US"/>
              <a:t>Jennifer Byrne 2020</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D2D16FA-884F-4B0B-BA0F-4430BB1007AB}" type="datetime1">
              <a:rPr lang="en-US" smtClean="0"/>
              <a:t>9/23/2020</a:t>
            </a:fld>
            <a:endParaRPr lang="en-US"/>
          </a:p>
        </p:txBody>
      </p:sp>
      <p:sp>
        <p:nvSpPr>
          <p:cNvPr id="5" name="Footer Placeholder 4"/>
          <p:cNvSpPr>
            <a:spLocks noGrp="1"/>
          </p:cNvSpPr>
          <p:nvPr>
            <p:ph type="ftr" sz="quarter" idx="11"/>
          </p:nvPr>
        </p:nvSpPr>
        <p:spPr/>
        <p:txBody>
          <a:bodyPr/>
          <a:lstStyle/>
          <a:p>
            <a:r>
              <a:rPr lang="en-US"/>
              <a:t>Jennifer Byrne 2020</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342900" y="2032000"/>
            <a:ext cx="6172200" cy="6096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4" name="Date Placeholder 13"/>
          <p:cNvSpPr>
            <a:spLocks noGrp="1"/>
          </p:cNvSpPr>
          <p:nvPr>
            <p:ph type="dt" sz="half" idx="14"/>
          </p:nvPr>
        </p:nvSpPr>
        <p:spPr/>
        <p:txBody>
          <a:bodyPr/>
          <a:lstStyle/>
          <a:p>
            <a:fld id="{04320B6A-71B8-4B01-91A2-E48A83525592}" type="datetime1">
              <a:rPr lang="en-US" smtClean="0"/>
              <a:t>9/23/2020</a:t>
            </a:fld>
            <a:endParaRPr lang="en-US"/>
          </a:p>
        </p:txBody>
      </p:sp>
      <p:sp>
        <p:nvSpPr>
          <p:cNvPr id="15" name="Slide Number Placeholder 14"/>
          <p:cNvSpPr>
            <a:spLocks noGrp="1"/>
          </p:cNvSpPr>
          <p:nvPr>
            <p:ph type="sldNum" sz="quarter" idx="15"/>
          </p:nvPr>
        </p:nvSpPr>
        <p:spPr/>
        <p:txBody>
          <a:bodyPr/>
          <a:lstStyle>
            <a:lvl1pPr algn="ctr">
              <a:defRPr/>
            </a:lvl1pPr>
          </a:lstStyle>
          <a:p>
            <a:fld id="{B6F15528-21DE-4FAA-801E-634DDDAF4B2B}" type="slidenum">
              <a:rPr lang="en-US" smtClean="0"/>
              <a:pPr/>
              <a:t>‹#›</a:t>
            </a:fld>
            <a:endParaRPr lang="en-US"/>
          </a:p>
        </p:txBody>
      </p:sp>
      <p:sp>
        <p:nvSpPr>
          <p:cNvPr id="16" name="Footer Placeholder 15"/>
          <p:cNvSpPr>
            <a:spLocks noGrp="1"/>
          </p:cNvSpPr>
          <p:nvPr>
            <p:ph type="ftr" sz="quarter" idx="16"/>
          </p:nvPr>
        </p:nvSpPr>
        <p:spPr/>
        <p:txBody>
          <a:bodyPr/>
          <a:lstStyle/>
          <a:p>
            <a:r>
              <a:rPr lang="en-US"/>
              <a:t>Jennifer Byrne 2020</a:t>
            </a:r>
          </a:p>
        </p:txBody>
      </p:sp>
      <p:sp>
        <p:nvSpPr>
          <p:cNvPr id="17" name="Title 16"/>
          <p:cNvSpPr>
            <a:spLocks noGrp="1"/>
          </p:cNvSpPr>
          <p:nvPr>
            <p:ph type="title"/>
          </p:nvPr>
        </p:nvSpPr>
        <p:spPr/>
        <p:txBody>
          <a:bodyPr rtlCol="0" anchor="b" anchorCtr="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DA90D85-9243-4E87-B620-09ED8ACC43F0}" type="datetime1">
              <a:rPr lang="en-US" smtClean="0"/>
              <a:t>9/23/2020</a:t>
            </a:fld>
            <a:endParaRPr lang="en-US"/>
          </a:p>
        </p:txBody>
      </p:sp>
      <p:sp>
        <p:nvSpPr>
          <p:cNvPr id="5" name="Footer Placeholder 4"/>
          <p:cNvSpPr>
            <a:spLocks noGrp="1"/>
          </p:cNvSpPr>
          <p:nvPr>
            <p:ph type="ftr" sz="quarter" idx="11"/>
          </p:nvPr>
        </p:nvSpPr>
        <p:spPr/>
        <p:txBody>
          <a:bodyPr/>
          <a:lstStyle/>
          <a:p>
            <a:r>
              <a:rPr lang="en-US"/>
              <a:t>Jennifer Byrne 2020</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514350" y="4673600"/>
            <a:ext cx="5943600" cy="18288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a:t>Click to edit Master title style</a:t>
            </a:r>
          </a:p>
        </p:txBody>
      </p:sp>
      <p:sp>
        <p:nvSpPr>
          <p:cNvPr id="3" name="Text Placeholder 2"/>
          <p:cNvSpPr>
            <a:spLocks noGrp="1"/>
          </p:cNvSpPr>
          <p:nvPr>
            <p:ph type="body" idx="1"/>
          </p:nvPr>
        </p:nvSpPr>
        <p:spPr>
          <a:xfrm>
            <a:off x="514350" y="6611819"/>
            <a:ext cx="5943600" cy="1312981"/>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cxnSp>
        <p:nvCxnSpPr>
          <p:cNvPr id="7" name="Straight Connector 6"/>
          <p:cNvCxnSpPr/>
          <p:nvPr/>
        </p:nvCxnSpPr>
        <p:spPr>
          <a:xfrm>
            <a:off x="514350" y="6555990"/>
            <a:ext cx="5943600" cy="5735"/>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7D469C7-EA46-45F6-938A-6845DEBDB7FE}" type="datetime1">
              <a:rPr lang="en-US" smtClean="0"/>
              <a:t>9/23/2020</a:t>
            </a:fld>
            <a:endParaRPr lang="en-US"/>
          </a:p>
        </p:txBody>
      </p:sp>
      <p:sp>
        <p:nvSpPr>
          <p:cNvPr id="6" name="Footer Placeholder 5"/>
          <p:cNvSpPr>
            <a:spLocks noGrp="1"/>
          </p:cNvSpPr>
          <p:nvPr>
            <p:ph type="ftr" sz="quarter" idx="11"/>
          </p:nvPr>
        </p:nvSpPr>
        <p:spPr/>
        <p:txBody>
          <a:bodyPr/>
          <a:lstStyle/>
          <a:p>
            <a:r>
              <a:rPr lang="en-US"/>
              <a:t>Jennifer Byrne 2020</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a:t>Click to edit Master title style</a:t>
            </a:r>
          </a:p>
        </p:txBody>
      </p:sp>
      <p:sp>
        <p:nvSpPr>
          <p:cNvPr id="11" name="Content Placeholder 10"/>
          <p:cNvSpPr>
            <a:spLocks noGrp="1"/>
          </p:cNvSpPr>
          <p:nvPr>
            <p:ph sz="half" idx="1"/>
          </p:nvPr>
        </p:nvSpPr>
        <p:spPr>
          <a:xfrm>
            <a:off x="342900" y="2032000"/>
            <a:ext cx="3044952" cy="6096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3486150" y="2032000"/>
            <a:ext cx="3044952" cy="6096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8" name="Footer Placeholder 7"/>
          <p:cNvSpPr>
            <a:spLocks noGrp="1"/>
          </p:cNvSpPr>
          <p:nvPr>
            <p:ph type="ftr" sz="quarter" idx="11"/>
          </p:nvPr>
        </p:nvSpPr>
        <p:spPr/>
        <p:txBody>
          <a:bodyPr/>
          <a:lstStyle/>
          <a:p>
            <a:r>
              <a:rPr lang="en-US"/>
              <a:t>Jennifer Byrne 2020</a:t>
            </a:r>
          </a:p>
        </p:txBody>
      </p:sp>
      <p:sp>
        <p:nvSpPr>
          <p:cNvPr id="7" name="Date Placeholder 6"/>
          <p:cNvSpPr>
            <a:spLocks noGrp="1"/>
          </p:cNvSpPr>
          <p:nvPr>
            <p:ph type="dt" sz="half" idx="10"/>
          </p:nvPr>
        </p:nvSpPr>
        <p:spPr/>
        <p:txBody>
          <a:bodyPr/>
          <a:lstStyle/>
          <a:p>
            <a:fld id="{AB3D7B3E-B782-4BC3-8122-3475753C6C74}" type="datetime1">
              <a:rPr lang="en-US" smtClean="0"/>
              <a:t>9/23/2020</a:t>
            </a:fld>
            <a:endParaRPr lang="en-US"/>
          </a:p>
        </p:txBody>
      </p:sp>
      <p:sp>
        <p:nvSpPr>
          <p:cNvPr id="3" name="Text Placeholder 2"/>
          <p:cNvSpPr>
            <a:spLocks noGrp="1"/>
          </p:cNvSpPr>
          <p:nvPr>
            <p:ph type="body" idx="1"/>
          </p:nvPr>
        </p:nvSpPr>
        <p:spPr>
          <a:xfrm>
            <a:off x="342900" y="1866124"/>
            <a:ext cx="3030141" cy="1016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32" name="Content Placeholder 31"/>
          <p:cNvSpPr>
            <a:spLocks noGrp="1"/>
          </p:cNvSpPr>
          <p:nvPr>
            <p:ph sz="half" idx="2"/>
          </p:nvPr>
        </p:nvSpPr>
        <p:spPr>
          <a:xfrm>
            <a:off x="342900" y="2935861"/>
            <a:ext cx="3028950" cy="5218176"/>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4" name="Content Placeholder 33"/>
          <p:cNvSpPr>
            <a:spLocks noGrp="1"/>
          </p:cNvSpPr>
          <p:nvPr>
            <p:ph sz="quarter" idx="4"/>
          </p:nvPr>
        </p:nvSpPr>
        <p:spPr>
          <a:xfrm>
            <a:off x="3487341" y="2935861"/>
            <a:ext cx="3028950" cy="5218176"/>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Title 1"/>
          <p:cNvSpPr>
            <a:spLocks noGrp="1"/>
          </p:cNvSpPr>
          <p:nvPr>
            <p:ph type="title"/>
          </p:nvPr>
        </p:nvSpPr>
        <p:spPr>
          <a:xfrm>
            <a:off x="342900" y="207264"/>
            <a:ext cx="6172200" cy="1524000"/>
          </a:xfrm>
        </p:spPr>
        <p:txBody>
          <a:bodyPr anchor="b" anchorCtr="0"/>
          <a:lstStyle>
            <a:lvl1pPr>
              <a:defRPr/>
            </a:lvl1pPr>
          </a:lstStyle>
          <a:p>
            <a:r>
              <a:rPr kumimoji="0" lang="en-US"/>
              <a:t>Click to edit Master title style</a:t>
            </a:r>
          </a:p>
        </p:txBody>
      </p:sp>
      <p:sp>
        <p:nvSpPr>
          <p:cNvPr id="12" name="Text Placeholder 11"/>
          <p:cNvSpPr>
            <a:spLocks noGrp="1"/>
          </p:cNvSpPr>
          <p:nvPr>
            <p:ph type="body" idx="3"/>
          </p:nvPr>
        </p:nvSpPr>
        <p:spPr>
          <a:xfrm>
            <a:off x="3486150" y="1866124"/>
            <a:ext cx="3030141" cy="1016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cxnSp>
        <p:nvCxnSpPr>
          <p:cNvPr id="10" name="Straight Connector 9"/>
          <p:cNvCxnSpPr/>
          <p:nvPr/>
        </p:nvCxnSpPr>
        <p:spPr>
          <a:xfrm>
            <a:off x="422209" y="2906959"/>
            <a:ext cx="2811780" cy="211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3566160" y="2906959"/>
            <a:ext cx="2811780" cy="211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1E84C3E-139F-4F50-9D7C-879218294D3E}" type="datetime1">
              <a:rPr lang="en-US" smtClean="0"/>
              <a:t>9/23/2020</a:t>
            </a:fld>
            <a:endParaRPr lang="en-US"/>
          </a:p>
        </p:txBody>
      </p:sp>
      <p:sp>
        <p:nvSpPr>
          <p:cNvPr id="4" name="Footer Placeholder 3"/>
          <p:cNvSpPr>
            <a:spLocks noGrp="1"/>
          </p:cNvSpPr>
          <p:nvPr>
            <p:ph type="ftr" sz="quarter" idx="11"/>
          </p:nvPr>
        </p:nvSpPr>
        <p:spPr/>
        <p:txBody>
          <a:bodyPr/>
          <a:lstStyle/>
          <a:p>
            <a:r>
              <a:rPr lang="en-US"/>
              <a:t>Jennifer Byrne 2020</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D9BA06-8D7A-4BB7-9F16-49D876F9E559}" type="datetime1">
              <a:rPr lang="en-US" smtClean="0"/>
              <a:t>9/23/2020</a:t>
            </a:fld>
            <a:endParaRPr lang="en-US"/>
          </a:p>
        </p:txBody>
      </p:sp>
      <p:sp>
        <p:nvSpPr>
          <p:cNvPr id="3" name="Footer Placeholder 2"/>
          <p:cNvSpPr>
            <a:spLocks noGrp="1"/>
          </p:cNvSpPr>
          <p:nvPr>
            <p:ph type="ftr" sz="quarter" idx="11"/>
          </p:nvPr>
        </p:nvSpPr>
        <p:spPr/>
        <p:txBody>
          <a:bodyPr/>
          <a:lstStyle/>
          <a:p>
            <a:r>
              <a:rPr lang="en-US"/>
              <a:t>Jennifer Byrne 2020</a:t>
            </a:r>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342900" y="609600"/>
            <a:ext cx="4686300" cy="7620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5086350" y="2133600"/>
            <a:ext cx="1488186" cy="49784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31" name="Title 30"/>
          <p:cNvSpPr>
            <a:spLocks noGrp="1"/>
          </p:cNvSpPr>
          <p:nvPr>
            <p:ph type="title"/>
          </p:nvPr>
        </p:nvSpPr>
        <p:spPr>
          <a:xfrm>
            <a:off x="5086350" y="609600"/>
            <a:ext cx="1485900" cy="14224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a:t>Click to edit Master title style</a:t>
            </a:r>
          </a:p>
        </p:txBody>
      </p:sp>
      <p:sp>
        <p:nvSpPr>
          <p:cNvPr id="8" name="Date Placeholder 7"/>
          <p:cNvSpPr>
            <a:spLocks noGrp="1"/>
          </p:cNvSpPr>
          <p:nvPr>
            <p:ph type="dt" sz="half" idx="14"/>
          </p:nvPr>
        </p:nvSpPr>
        <p:spPr/>
        <p:txBody>
          <a:bodyPr/>
          <a:lstStyle/>
          <a:p>
            <a:fld id="{CB2CA860-07B0-4582-A084-2C1B3D94DBD6}" type="datetime1">
              <a:rPr lang="en-US" smtClean="0"/>
              <a:t>9/23/2020</a:t>
            </a:fld>
            <a:endParaRPr lang="en-US"/>
          </a:p>
        </p:txBody>
      </p:sp>
      <p:sp>
        <p:nvSpPr>
          <p:cNvPr id="9" name="Slide Number Placeholder 8"/>
          <p:cNvSpPr>
            <a:spLocks noGrp="1"/>
          </p:cNvSpPr>
          <p:nvPr>
            <p:ph type="sldNum" sz="quarter" idx="15"/>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a:lstStyle/>
          <a:p>
            <a:r>
              <a:rPr lang="en-US"/>
              <a:t>Jennifer Byrne 2020</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72050" y="609600"/>
            <a:ext cx="1543050" cy="14224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a:t>Click to edit Master title style</a:t>
            </a:r>
          </a:p>
        </p:txBody>
      </p:sp>
      <p:sp>
        <p:nvSpPr>
          <p:cNvPr id="3" name="Picture Placeholder 2"/>
          <p:cNvSpPr>
            <a:spLocks noGrp="1"/>
          </p:cNvSpPr>
          <p:nvPr>
            <p:ph type="pic" idx="1"/>
          </p:nvPr>
        </p:nvSpPr>
        <p:spPr>
          <a:xfrm>
            <a:off x="342900" y="609600"/>
            <a:ext cx="4514850" cy="74168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a:t>Click icon to add picture</a:t>
            </a:r>
          </a:p>
        </p:txBody>
      </p:sp>
      <p:sp>
        <p:nvSpPr>
          <p:cNvPr id="4" name="Text Placeholder 3"/>
          <p:cNvSpPr>
            <a:spLocks noGrp="1"/>
          </p:cNvSpPr>
          <p:nvPr>
            <p:ph type="body" sz="half" idx="2"/>
          </p:nvPr>
        </p:nvSpPr>
        <p:spPr>
          <a:xfrm>
            <a:off x="4972050" y="2133600"/>
            <a:ext cx="1543050" cy="58928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8" name="Date Placeholder 7"/>
          <p:cNvSpPr>
            <a:spLocks noGrp="1"/>
          </p:cNvSpPr>
          <p:nvPr>
            <p:ph type="dt" sz="half" idx="10"/>
          </p:nvPr>
        </p:nvSpPr>
        <p:spPr/>
        <p:txBody>
          <a:bodyPr/>
          <a:lstStyle/>
          <a:p>
            <a:fld id="{2FE7A8FA-6040-448F-8A97-4920ADDD48CF}" type="datetime1">
              <a:rPr lang="en-US" smtClean="0"/>
              <a:t>9/23/2020</a:t>
            </a:fld>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2"/>
          </p:nvPr>
        </p:nvSpPr>
        <p:spPr/>
        <p:txBody>
          <a:bodyPr/>
          <a:lstStyle/>
          <a:p>
            <a:r>
              <a:rPr lang="en-US"/>
              <a:t>Jennifer Byrne 2020</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342900" y="1930401"/>
            <a:ext cx="6172200" cy="6237817"/>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4343400" y="8271556"/>
            <a:ext cx="1943100" cy="512064"/>
          </a:xfrm>
          <a:prstGeom prst="rect">
            <a:avLst/>
          </a:prstGeom>
        </p:spPr>
        <p:txBody>
          <a:bodyPr vert="horz" anchor="ctr" anchorCtr="0"/>
          <a:lstStyle>
            <a:lvl1pPr algn="l" eaLnBrk="1" latinLnBrk="0" hangingPunct="1">
              <a:defRPr kumimoji="0" sz="1200">
                <a:solidFill>
                  <a:schemeClr val="tx2"/>
                </a:solidFill>
              </a:defRPr>
            </a:lvl1pPr>
          </a:lstStyle>
          <a:p>
            <a:fld id="{9AFF42D4-56B7-46B9-8B79-C12A05137CC0}" type="datetime1">
              <a:rPr lang="en-US" smtClean="0"/>
              <a:t>9/23/2020</a:t>
            </a:fld>
            <a:endParaRPr lang="en-US"/>
          </a:p>
        </p:txBody>
      </p:sp>
      <p:sp>
        <p:nvSpPr>
          <p:cNvPr id="10" name="Footer Placeholder 9"/>
          <p:cNvSpPr>
            <a:spLocks noGrp="1"/>
          </p:cNvSpPr>
          <p:nvPr>
            <p:ph type="ftr" sz="quarter" idx="3"/>
          </p:nvPr>
        </p:nvSpPr>
        <p:spPr>
          <a:xfrm>
            <a:off x="1600200" y="8271556"/>
            <a:ext cx="2686050" cy="512064"/>
          </a:xfrm>
          <a:prstGeom prst="rect">
            <a:avLst/>
          </a:prstGeom>
        </p:spPr>
        <p:txBody>
          <a:bodyPr vert="horz" anchor="ctr" anchorCtr="0"/>
          <a:lstStyle>
            <a:lvl1pPr algn="r" eaLnBrk="1" latinLnBrk="0" hangingPunct="1">
              <a:defRPr kumimoji="0" sz="1200">
                <a:solidFill>
                  <a:schemeClr val="tx2"/>
                </a:solidFill>
              </a:defRPr>
            </a:lvl1pPr>
          </a:lstStyle>
          <a:p>
            <a:r>
              <a:rPr lang="en-US"/>
              <a:t>Jennifer Byrne 2020</a:t>
            </a:r>
          </a:p>
        </p:txBody>
      </p:sp>
      <p:sp>
        <p:nvSpPr>
          <p:cNvPr id="22" name="Slide Number Placeholder 21"/>
          <p:cNvSpPr>
            <a:spLocks noGrp="1"/>
          </p:cNvSpPr>
          <p:nvPr>
            <p:ph type="sldNum" sz="quarter" idx="4"/>
          </p:nvPr>
        </p:nvSpPr>
        <p:spPr>
          <a:xfrm>
            <a:off x="6307931" y="8242041"/>
            <a:ext cx="457200" cy="6096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6F15528-21DE-4FAA-801E-634DDDAF4B2B}" type="slidenum">
              <a:rPr lang="en-US" smtClean="0"/>
              <a:pPr/>
              <a:t>‹#›</a:t>
            </a:fld>
            <a:endParaRPr lang="en-US"/>
          </a:p>
        </p:txBody>
      </p:sp>
      <p:sp>
        <p:nvSpPr>
          <p:cNvPr id="5" name="Title Placeholder 4"/>
          <p:cNvSpPr>
            <a:spLocks noGrp="1"/>
          </p:cNvSpPr>
          <p:nvPr>
            <p:ph type="title"/>
          </p:nvPr>
        </p:nvSpPr>
        <p:spPr>
          <a:xfrm>
            <a:off x="342900" y="203200"/>
            <a:ext cx="6172200" cy="1625600"/>
          </a:xfrm>
          <a:prstGeom prst="rect">
            <a:avLst/>
          </a:prstGeom>
          <a:ln w="6350" cap="rnd">
            <a:noFill/>
          </a:ln>
        </p:spPr>
        <p:txBody>
          <a:bodyPr vert="horz" anchor="b" anchorCtr="0">
            <a:normAutofit/>
          </a:bodyPr>
          <a:lstStyle/>
          <a:p>
            <a:r>
              <a:rPr kumimoji="0" lang="en-US"/>
              <a:t>Click to edit Master title style</a:t>
            </a:r>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patentsoffice.ie/en/homepage.asp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IE" sz="4400" dirty="0"/>
              <a:t>6 Steps </a:t>
            </a:r>
          </a:p>
        </p:txBody>
      </p:sp>
      <p:sp>
        <p:nvSpPr>
          <p:cNvPr id="2" name="Title 1"/>
          <p:cNvSpPr>
            <a:spLocks noGrp="1"/>
          </p:cNvSpPr>
          <p:nvPr>
            <p:ph type="ctrTitle"/>
          </p:nvPr>
        </p:nvSpPr>
        <p:spPr/>
        <p:txBody>
          <a:bodyPr/>
          <a:lstStyle/>
          <a:p>
            <a:r>
              <a:rPr lang="en-IE" sz="5400" b="1" dirty="0"/>
              <a:t>Furniture </a:t>
            </a:r>
            <a:br>
              <a:rPr lang="en-IE" sz="5400" b="1" dirty="0"/>
            </a:br>
            <a:r>
              <a:rPr lang="en-IE" sz="5400" b="1" dirty="0"/>
              <a:t>Design </a:t>
            </a:r>
            <a:br>
              <a:rPr lang="en-IE" sz="5400" b="1" dirty="0"/>
            </a:br>
            <a:r>
              <a:rPr lang="en-IE" sz="5400" b="1" dirty="0"/>
              <a:t>Process</a:t>
            </a:r>
            <a:endParaRPr lang="en-IE" sz="5400" dirty="0"/>
          </a:p>
        </p:txBody>
      </p:sp>
      <p:sp>
        <p:nvSpPr>
          <p:cNvPr id="4" name="Slide Number Placeholder 3"/>
          <p:cNvSpPr>
            <a:spLocks noGrp="1"/>
          </p:cNvSpPr>
          <p:nvPr>
            <p:ph type="sldNum" sz="quarter" idx="11"/>
          </p:nvPr>
        </p:nvSpPr>
        <p:spPr/>
        <p:txBody>
          <a:bodyPr/>
          <a:lstStyle/>
          <a:p>
            <a:fld id="{B6F15528-21DE-4FAA-801E-634DDDAF4B2B}" type="slidenum">
              <a:rPr lang="en-US" smtClean="0"/>
              <a:pPr/>
              <a:t>1</a:t>
            </a:fld>
            <a:endParaRPr lang="en-US"/>
          </a:p>
        </p:txBody>
      </p:sp>
      <p:sp>
        <p:nvSpPr>
          <p:cNvPr id="5" name="Footer Placeholder 4"/>
          <p:cNvSpPr>
            <a:spLocks noGrp="1"/>
          </p:cNvSpPr>
          <p:nvPr>
            <p:ph type="ftr" sz="quarter" idx="12"/>
          </p:nvPr>
        </p:nvSpPr>
        <p:spPr/>
        <p:txBody>
          <a:bodyPr/>
          <a:lstStyle/>
          <a:p>
            <a:r>
              <a:rPr lang="en-US"/>
              <a:t>Jennifer Byrne 2020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203200"/>
            <a:ext cx="6172200" cy="863600"/>
          </a:xfrm>
        </p:spPr>
        <p:txBody>
          <a:bodyPr/>
          <a:lstStyle/>
          <a:p>
            <a:r>
              <a:rPr lang="en-IE" dirty="0"/>
              <a:t>Furniture Design Process</a:t>
            </a:r>
          </a:p>
        </p:txBody>
      </p:sp>
      <p:graphicFrame>
        <p:nvGraphicFramePr>
          <p:cNvPr id="7" name="Diagram 6"/>
          <p:cNvGraphicFramePr/>
          <p:nvPr/>
        </p:nvGraphicFramePr>
        <p:xfrm>
          <a:off x="609600" y="1371600"/>
          <a:ext cx="5638800" cy="6781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Slide Number Placeholder 8"/>
          <p:cNvSpPr>
            <a:spLocks noGrp="1"/>
          </p:cNvSpPr>
          <p:nvPr>
            <p:ph type="sldNum" sz="quarter" idx="15"/>
          </p:nvPr>
        </p:nvSpPr>
        <p:spPr/>
        <p:txBody>
          <a:bodyPr/>
          <a:lstStyle/>
          <a:p>
            <a:fld id="{B6F15528-21DE-4FAA-801E-634DDDAF4B2B}" type="slidenum">
              <a:rPr lang="en-US" smtClean="0"/>
              <a:pPr/>
              <a:t>2</a:t>
            </a:fld>
            <a:endParaRPr lang="en-US"/>
          </a:p>
        </p:txBody>
      </p:sp>
      <p:sp>
        <p:nvSpPr>
          <p:cNvPr id="10" name="Footer Placeholder 9"/>
          <p:cNvSpPr>
            <a:spLocks noGrp="1"/>
          </p:cNvSpPr>
          <p:nvPr>
            <p:ph type="ftr" sz="quarter" idx="16"/>
          </p:nvPr>
        </p:nvSpPr>
        <p:spPr/>
        <p:txBody>
          <a:bodyPr/>
          <a:lstStyle/>
          <a:p>
            <a:r>
              <a:rPr lang="en-US"/>
              <a:t>Jennifer Byrne 2020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IE" sz="2400" dirty="0"/>
              <a:t>Familiarise yourself with furniture design history and styles . Be aware of different period furniture styles and materials used.</a:t>
            </a:r>
          </a:p>
          <a:p>
            <a:r>
              <a:rPr lang="en-IE" sz="2400" dirty="0"/>
              <a:t>Keep up to date with contemporary furniture and designers so that you know what is trending. </a:t>
            </a:r>
          </a:p>
          <a:p>
            <a:r>
              <a:rPr lang="en-IE" sz="2400" dirty="0"/>
              <a:t>Sometimes you will have a non descriptive or non existent brief, client requests a bespoke piece of furniture without any specific requirements, other than perhaps the size and or cost.</a:t>
            </a:r>
          </a:p>
          <a:p>
            <a:r>
              <a:rPr lang="en-IE" sz="2400" dirty="0"/>
              <a:t>Be aware of safety regulations  especially for public domain and children's furniture.</a:t>
            </a:r>
          </a:p>
          <a:p>
            <a:r>
              <a:rPr lang="en-IE" sz="2400" dirty="0"/>
              <a:t>In general keep up to date with furniture in top shops as clients usually want you to make something similar. </a:t>
            </a:r>
          </a:p>
        </p:txBody>
      </p:sp>
      <p:sp>
        <p:nvSpPr>
          <p:cNvPr id="3" name="Title 2"/>
          <p:cNvSpPr>
            <a:spLocks noGrp="1"/>
          </p:cNvSpPr>
          <p:nvPr>
            <p:ph type="title"/>
          </p:nvPr>
        </p:nvSpPr>
        <p:spPr/>
        <p:txBody>
          <a:bodyPr/>
          <a:lstStyle/>
          <a:p>
            <a:r>
              <a:rPr lang="en-IE" dirty="0"/>
              <a:t>Research </a:t>
            </a:r>
          </a:p>
        </p:txBody>
      </p:sp>
      <p:sp>
        <p:nvSpPr>
          <p:cNvPr id="4" name="Slide Number Placeholder 3"/>
          <p:cNvSpPr>
            <a:spLocks noGrp="1"/>
          </p:cNvSpPr>
          <p:nvPr>
            <p:ph type="sldNum" sz="quarter" idx="15"/>
          </p:nvPr>
        </p:nvSpPr>
        <p:spPr/>
        <p:txBody>
          <a:bodyPr/>
          <a:lstStyle/>
          <a:p>
            <a:fld id="{B6F15528-21DE-4FAA-801E-634DDDAF4B2B}" type="slidenum">
              <a:rPr lang="en-US" smtClean="0"/>
              <a:pPr/>
              <a:t>3</a:t>
            </a:fld>
            <a:endParaRPr lang="en-US"/>
          </a:p>
        </p:txBody>
      </p:sp>
      <p:sp>
        <p:nvSpPr>
          <p:cNvPr id="5" name="Footer Placeholder 4"/>
          <p:cNvSpPr>
            <a:spLocks noGrp="1"/>
          </p:cNvSpPr>
          <p:nvPr>
            <p:ph type="ftr" sz="quarter" idx="16"/>
          </p:nvPr>
        </p:nvSpPr>
        <p:spPr/>
        <p:txBody>
          <a:bodyPr/>
          <a:lstStyle/>
          <a:p>
            <a:r>
              <a:rPr lang="en-US"/>
              <a:t>Jennifer Byrne 2020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IE" sz="2400" dirty="0"/>
              <a:t>This is the first step from where your design starts and grows, the concept. It may be from scratch or from guidelines in your clients brief. </a:t>
            </a:r>
          </a:p>
          <a:p>
            <a:r>
              <a:rPr lang="en-IE" sz="2400" dirty="0"/>
              <a:t>Always document your ideas and keep your sketches thus allowing you to revisit earlier drafts  as sometimes clients may choose an earlier design.</a:t>
            </a:r>
          </a:p>
          <a:p>
            <a:r>
              <a:rPr lang="en-IE" sz="2400" dirty="0"/>
              <a:t>Sign and date your work as this will provide evidence that it was your original idea in case it is later copied by someone else. </a:t>
            </a:r>
          </a:p>
          <a:p>
            <a:r>
              <a:rPr lang="en-IE" sz="2400" dirty="0"/>
              <a:t>If you are designing on a larger scale for the market  you should consider patens. </a:t>
            </a:r>
          </a:p>
        </p:txBody>
      </p:sp>
      <p:sp>
        <p:nvSpPr>
          <p:cNvPr id="3" name="Title 2"/>
          <p:cNvSpPr>
            <a:spLocks noGrp="1"/>
          </p:cNvSpPr>
          <p:nvPr>
            <p:ph type="title"/>
          </p:nvPr>
        </p:nvSpPr>
        <p:spPr/>
        <p:txBody>
          <a:bodyPr/>
          <a:lstStyle/>
          <a:p>
            <a:r>
              <a:rPr lang="en-IE" dirty="0"/>
              <a:t>Design Concept</a:t>
            </a:r>
          </a:p>
        </p:txBody>
      </p:sp>
      <p:sp>
        <p:nvSpPr>
          <p:cNvPr id="4" name="Slide Number Placeholder 3"/>
          <p:cNvSpPr>
            <a:spLocks noGrp="1"/>
          </p:cNvSpPr>
          <p:nvPr>
            <p:ph type="sldNum" sz="quarter" idx="15"/>
          </p:nvPr>
        </p:nvSpPr>
        <p:spPr/>
        <p:txBody>
          <a:bodyPr/>
          <a:lstStyle/>
          <a:p>
            <a:fld id="{B6F15528-21DE-4FAA-801E-634DDDAF4B2B}" type="slidenum">
              <a:rPr lang="en-US" smtClean="0"/>
              <a:pPr/>
              <a:t>4</a:t>
            </a:fld>
            <a:endParaRPr lang="en-US"/>
          </a:p>
        </p:txBody>
      </p:sp>
      <p:sp>
        <p:nvSpPr>
          <p:cNvPr id="5" name="Footer Placeholder 4"/>
          <p:cNvSpPr>
            <a:spLocks noGrp="1"/>
          </p:cNvSpPr>
          <p:nvPr>
            <p:ph type="ftr" sz="quarter" idx="16"/>
          </p:nvPr>
        </p:nvSpPr>
        <p:spPr/>
        <p:txBody>
          <a:bodyPr/>
          <a:lstStyle/>
          <a:p>
            <a:r>
              <a:rPr lang="en-US"/>
              <a:t>Jennifer Byrne 2020</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IE" sz="2400" dirty="0"/>
              <a:t>Scale drawings will allow you to work out appropriate material sections and jointing techniques. </a:t>
            </a:r>
          </a:p>
          <a:p>
            <a:r>
              <a:rPr lang="en-IE" sz="2400" dirty="0"/>
              <a:t>A scale model will allow you to see what the proportions of the product will be like. </a:t>
            </a:r>
          </a:p>
          <a:p>
            <a:r>
              <a:rPr lang="en-IE" sz="2400" dirty="0"/>
              <a:t>A scale model will identify any  design problems before proceeding to build a full scale prototype. </a:t>
            </a:r>
          </a:p>
          <a:p>
            <a:r>
              <a:rPr lang="en-IE" sz="2400" dirty="0"/>
              <a:t>Some problems don't show up on paper, and they can be dealt with at this stage. </a:t>
            </a:r>
          </a:p>
          <a:p>
            <a:r>
              <a:rPr lang="en-IE" sz="2400" dirty="0"/>
              <a:t>The scale model can be made from any material .</a:t>
            </a:r>
          </a:p>
        </p:txBody>
      </p:sp>
      <p:sp>
        <p:nvSpPr>
          <p:cNvPr id="3" name="Slide Number Placeholder 2"/>
          <p:cNvSpPr>
            <a:spLocks noGrp="1"/>
          </p:cNvSpPr>
          <p:nvPr>
            <p:ph type="sldNum" sz="quarter" idx="15"/>
          </p:nvPr>
        </p:nvSpPr>
        <p:spPr/>
        <p:txBody>
          <a:bodyPr/>
          <a:lstStyle/>
          <a:p>
            <a:fld id="{B6F15528-21DE-4FAA-801E-634DDDAF4B2B}" type="slidenum">
              <a:rPr lang="en-US" smtClean="0"/>
              <a:pPr/>
              <a:t>5</a:t>
            </a:fld>
            <a:endParaRPr lang="en-US"/>
          </a:p>
        </p:txBody>
      </p:sp>
      <p:sp>
        <p:nvSpPr>
          <p:cNvPr id="4" name="Footer Placeholder 3"/>
          <p:cNvSpPr>
            <a:spLocks noGrp="1"/>
          </p:cNvSpPr>
          <p:nvPr>
            <p:ph type="ftr" sz="quarter" idx="16"/>
          </p:nvPr>
        </p:nvSpPr>
        <p:spPr/>
        <p:txBody>
          <a:bodyPr/>
          <a:lstStyle/>
          <a:p>
            <a:r>
              <a:rPr lang="en-US"/>
              <a:t>Jennifer Byrne 2020</a:t>
            </a:r>
          </a:p>
        </p:txBody>
      </p:sp>
      <p:sp>
        <p:nvSpPr>
          <p:cNvPr id="5" name="Title 4"/>
          <p:cNvSpPr>
            <a:spLocks noGrp="1"/>
          </p:cNvSpPr>
          <p:nvPr>
            <p:ph type="title"/>
          </p:nvPr>
        </p:nvSpPr>
        <p:spPr/>
        <p:txBody>
          <a:bodyPr/>
          <a:lstStyle/>
          <a:p>
            <a:r>
              <a:rPr lang="en-IE" dirty="0"/>
              <a:t>Scale Drawings /Model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IE" dirty="0"/>
              <a:t>Prototyping is really only necessary if you are designing a product for mass production  or if the material is very expensive.  If you are in fact creating a one off bespoke piece of furniture  then that would be your prototype. </a:t>
            </a:r>
          </a:p>
          <a:p>
            <a:r>
              <a:rPr lang="en-IE" dirty="0"/>
              <a:t>A prototype is basically a full size model. So in the case of mass production the construction techniques  and materials used would be the same as those used in mass production so any adjustments would be made at that stage. </a:t>
            </a:r>
          </a:p>
          <a:p>
            <a:r>
              <a:rPr lang="en-IE" dirty="0"/>
              <a:t>For bespoke furniture it is not always cost effective to make full size full products so sometimes a section of the product to study jointing techniques or proportions may be constructed. </a:t>
            </a:r>
          </a:p>
          <a:p>
            <a:endParaRPr lang="en-IE" dirty="0"/>
          </a:p>
        </p:txBody>
      </p:sp>
      <p:sp>
        <p:nvSpPr>
          <p:cNvPr id="3" name="Slide Number Placeholder 2"/>
          <p:cNvSpPr>
            <a:spLocks noGrp="1"/>
          </p:cNvSpPr>
          <p:nvPr>
            <p:ph type="sldNum" sz="quarter" idx="15"/>
          </p:nvPr>
        </p:nvSpPr>
        <p:spPr/>
        <p:txBody>
          <a:bodyPr/>
          <a:lstStyle/>
          <a:p>
            <a:fld id="{B6F15528-21DE-4FAA-801E-634DDDAF4B2B}" type="slidenum">
              <a:rPr lang="en-US" smtClean="0"/>
              <a:pPr/>
              <a:t>6</a:t>
            </a:fld>
            <a:endParaRPr lang="en-US"/>
          </a:p>
        </p:txBody>
      </p:sp>
      <p:sp>
        <p:nvSpPr>
          <p:cNvPr id="4" name="Footer Placeholder 3"/>
          <p:cNvSpPr>
            <a:spLocks noGrp="1"/>
          </p:cNvSpPr>
          <p:nvPr>
            <p:ph type="ftr" sz="quarter" idx="16"/>
          </p:nvPr>
        </p:nvSpPr>
        <p:spPr/>
        <p:txBody>
          <a:bodyPr/>
          <a:lstStyle/>
          <a:p>
            <a:r>
              <a:rPr lang="en-US"/>
              <a:t>Jennifer Byrne 2020</a:t>
            </a:r>
          </a:p>
        </p:txBody>
      </p:sp>
      <p:sp>
        <p:nvSpPr>
          <p:cNvPr id="5" name="Title 4"/>
          <p:cNvSpPr>
            <a:spLocks noGrp="1"/>
          </p:cNvSpPr>
          <p:nvPr>
            <p:ph type="title"/>
          </p:nvPr>
        </p:nvSpPr>
        <p:spPr/>
        <p:txBody>
          <a:bodyPr/>
          <a:lstStyle/>
          <a:p>
            <a:r>
              <a:rPr lang="en-IE" dirty="0"/>
              <a:t>Prototype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IE" sz="2400" dirty="0"/>
              <a:t>Before mass production  several stress tests are carried out on a few prototypes to establish the maximum load bearing etc. of the product. </a:t>
            </a:r>
          </a:p>
          <a:p>
            <a:r>
              <a:rPr lang="en-IE" sz="2400" dirty="0"/>
              <a:t>The maximum loading  may need to be gauged on shelving.</a:t>
            </a:r>
          </a:p>
          <a:p>
            <a:r>
              <a:rPr lang="en-IE" sz="2400" dirty="0"/>
              <a:t>Weight bearing on a chair would need to be established to  ensure that it is fit for purpose. </a:t>
            </a:r>
          </a:p>
          <a:p>
            <a:r>
              <a:rPr lang="en-IE" sz="2400" dirty="0"/>
              <a:t>There are many other safety tests carried out on children's furniture  to ensure that collapsible or movable furniture do not become trapping hazards .</a:t>
            </a:r>
          </a:p>
        </p:txBody>
      </p:sp>
      <p:sp>
        <p:nvSpPr>
          <p:cNvPr id="3" name="Slide Number Placeholder 2"/>
          <p:cNvSpPr>
            <a:spLocks noGrp="1"/>
          </p:cNvSpPr>
          <p:nvPr>
            <p:ph type="sldNum" sz="quarter" idx="15"/>
          </p:nvPr>
        </p:nvSpPr>
        <p:spPr/>
        <p:txBody>
          <a:bodyPr/>
          <a:lstStyle/>
          <a:p>
            <a:fld id="{B6F15528-21DE-4FAA-801E-634DDDAF4B2B}" type="slidenum">
              <a:rPr lang="en-US" smtClean="0"/>
              <a:pPr/>
              <a:t>7</a:t>
            </a:fld>
            <a:endParaRPr lang="en-US"/>
          </a:p>
        </p:txBody>
      </p:sp>
      <p:sp>
        <p:nvSpPr>
          <p:cNvPr id="4" name="Footer Placeholder 3"/>
          <p:cNvSpPr>
            <a:spLocks noGrp="1"/>
          </p:cNvSpPr>
          <p:nvPr>
            <p:ph type="ftr" sz="quarter" idx="16"/>
          </p:nvPr>
        </p:nvSpPr>
        <p:spPr/>
        <p:txBody>
          <a:bodyPr/>
          <a:lstStyle/>
          <a:p>
            <a:r>
              <a:rPr lang="en-US"/>
              <a:t>Jennifer Byrne 2020</a:t>
            </a:r>
          </a:p>
        </p:txBody>
      </p:sp>
      <p:sp>
        <p:nvSpPr>
          <p:cNvPr id="5" name="Title 4"/>
          <p:cNvSpPr>
            <a:spLocks noGrp="1"/>
          </p:cNvSpPr>
          <p:nvPr>
            <p:ph type="title"/>
          </p:nvPr>
        </p:nvSpPr>
        <p:spPr/>
        <p:txBody>
          <a:bodyPr/>
          <a:lstStyle/>
          <a:p>
            <a:r>
              <a:rPr lang="en-IE" dirty="0"/>
              <a:t>Testing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IE" sz="2400" dirty="0"/>
              <a:t>Always  take the time to position your products carefully and take good quality photographs of them. </a:t>
            </a:r>
          </a:p>
          <a:p>
            <a:r>
              <a:rPr lang="en-IE" sz="2400" dirty="0"/>
              <a:t>Photograph all of your work and display them in a portfolio or online in a gallery. </a:t>
            </a:r>
          </a:p>
          <a:p>
            <a:r>
              <a:rPr lang="en-IE" sz="2400" dirty="0"/>
              <a:t>Don’t have dust or smudge marks on your furniture's surfaces  and make sure that there are no distractions in the back ground of the photo. </a:t>
            </a:r>
          </a:p>
          <a:p>
            <a:r>
              <a:rPr lang="en-IE" sz="2400" dirty="0"/>
              <a:t>Consider signing  and dating your work or for small artefacts invest in labels with your contact details provided on them. (free advertising)</a:t>
            </a:r>
          </a:p>
        </p:txBody>
      </p:sp>
      <p:sp>
        <p:nvSpPr>
          <p:cNvPr id="3" name="Slide Number Placeholder 2"/>
          <p:cNvSpPr>
            <a:spLocks noGrp="1"/>
          </p:cNvSpPr>
          <p:nvPr>
            <p:ph type="sldNum" sz="quarter" idx="15"/>
          </p:nvPr>
        </p:nvSpPr>
        <p:spPr/>
        <p:txBody>
          <a:bodyPr/>
          <a:lstStyle/>
          <a:p>
            <a:fld id="{B6F15528-21DE-4FAA-801E-634DDDAF4B2B}" type="slidenum">
              <a:rPr lang="en-US" smtClean="0"/>
              <a:pPr/>
              <a:t>8</a:t>
            </a:fld>
            <a:endParaRPr lang="en-US"/>
          </a:p>
        </p:txBody>
      </p:sp>
      <p:sp>
        <p:nvSpPr>
          <p:cNvPr id="4" name="Footer Placeholder 3"/>
          <p:cNvSpPr>
            <a:spLocks noGrp="1"/>
          </p:cNvSpPr>
          <p:nvPr>
            <p:ph type="ftr" sz="quarter" idx="16"/>
          </p:nvPr>
        </p:nvSpPr>
        <p:spPr/>
        <p:txBody>
          <a:bodyPr/>
          <a:lstStyle/>
          <a:p>
            <a:r>
              <a:rPr lang="en-US"/>
              <a:t>Jennifer Byrne 2020</a:t>
            </a:r>
          </a:p>
        </p:txBody>
      </p:sp>
      <p:sp>
        <p:nvSpPr>
          <p:cNvPr id="5" name="Title 4"/>
          <p:cNvSpPr>
            <a:spLocks noGrp="1"/>
          </p:cNvSpPr>
          <p:nvPr>
            <p:ph type="title"/>
          </p:nvPr>
        </p:nvSpPr>
        <p:spPr/>
        <p:txBody>
          <a:bodyPr/>
          <a:lstStyle/>
          <a:p>
            <a:r>
              <a:rPr lang="en-IE" dirty="0"/>
              <a:t>Presentation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IE" dirty="0"/>
              <a:t>Irish Patents Office: </a:t>
            </a:r>
            <a:r>
              <a:rPr lang="en-IE" dirty="0">
                <a:hlinkClick r:id="rId2"/>
              </a:rPr>
              <a:t>http://www.patentsoffice.ie/en/homepage.aspx</a:t>
            </a:r>
            <a:endParaRPr lang="en-IE" dirty="0"/>
          </a:p>
          <a:p>
            <a:endParaRPr lang="en-IE" dirty="0"/>
          </a:p>
        </p:txBody>
      </p:sp>
      <p:sp>
        <p:nvSpPr>
          <p:cNvPr id="3" name="Slide Number Placeholder 2"/>
          <p:cNvSpPr>
            <a:spLocks noGrp="1"/>
          </p:cNvSpPr>
          <p:nvPr>
            <p:ph type="sldNum" sz="quarter" idx="15"/>
          </p:nvPr>
        </p:nvSpPr>
        <p:spPr/>
        <p:txBody>
          <a:bodyPr/>
          <a:lstStyle/>
          <a:p>
            <a:fld id="{B6F15528-21DE-4FAA-801E-634DDDAF4B2B}" type="slidenum">
              <a:rPr lang="en-US" smtClean="0"/>
              <a:pPr/>
              <a:t>9</a:t>
            </a:fld>
            <a:endParaRPr lang="en-US"/>
          </a:p>
        </p:txBody>
      </p:sp>
      <p:sp>
        <p:nvSpPr>
          <p:cNvPr id="4" name="Footer Placeholder 3"/>
          <p:cNvSpPr>
            <a:spLocks noGrp="1"/>
          </p:cNvSpPr>
          <p:nvPr>
            <p:ph type="ftr" sz="quarter" idx="16"/>
          </p:nvPr>
        </p:nvSpPr>
        <p:spPr/>
        <p:txBody>
          <a:bodyPr/>
          <a:lstStyle/>
          <a:p>
            <a:r>
              <a:rPr lang="en-US"/>
              <a:t>Jennifer Byrne 2020</a:t>
            </a:r>
          </a:p>
        </p:txBody>
      </p:sp>
      <p:sp>
        <p:nvSpPr>
          <p:cNvPr id="5" name="Title 4"/>
          <p:cNvSpPr>
            <a:spLocks noGrp="1"/>
          </p:cNvSpPr>
          <p:nvPr>
            <p:ph type="title"/>
          </p:nvPr>
        </p:nvSpPr>
        <p:spPr/>
        <p:txBody>
          <a:bodyPr/>
          <a:lstStyle/>
          <a:p>
            <a:r>
              <a:rPr lang="en-IE" dirty="0"/>
              <a:t>References </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210</TotalTime>
  <Words>641</Words>
  <Application>Microsoft Office PowerPoint</Application>
  <PresentationFormat>On-screen Show (4:3)</PresentationFormat>
  <Paragraphs>60</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Calibri</vt:lpstr>
      <vt:lpstr>Constantia</vt:lpstr>
      <vt:lpstr>Wingdings 2</vt:lpstr>
      <vt:lpstr>Paper</vt:lpstr>
      <vt:lpstr>Furniture  Design  Process</vt:lpstr>
      <vt:lpstr>Furniture Design Process</vt:lpstr>
      <vt:lpstr>Research </vt:lpstr>
      <vt:lpstr>Design Concept</vt:lpstr>
      <vt:lpstr>Scale Drawings /Model</vt:lpstr>
      <vt:lpstr>Prototype</vt:lpstr>
      <vt:lpstr>Testing </vt:lpstr>
      <vt:lpstr>Presentation</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Furniture &amp; Joinery Design</dc:title>
  <dc:creator>Owner</dc:creator>
  <cp:lastModifiedBy>Jennifer Byrne</cp:lastModifiedBy>
  <cp:revision>30</cp:revision>
  <cp:lastPrinted>2013-09-10T13:19:41Z</cp:lastPrinted>
  <dcterms:created xsi:type="dcterms:W3CDTF">2006-08-16T00:00:00Z</dcterms:created>
  <dcterms:modified xsi:type="dcterms:W3CDTF">2020-09-23T17:29:51Z</dcterms:modified>
</cp:coreProperties>
</file>