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</p:sldIdLst>
  <p:sldSz cx="6858000" cy="9144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48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GB"/>
              <a:t>J.Byrne 2012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666394-E46F-43FC-9A96-A1F440FBB1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3693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9C7A9F1-ADCE-44A7-8C6A-1FD5F24BC6BD}" type="datetimeFigureOut">
              <a:rPr lang="en-IE"/>
              <a:pPr>
                <a:defRPr/>
              </a:pPr>
              <a:t>01/12/2020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IE"/>
              <a:t>J.Byrne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2632C63-256E-4920-9548-A2DA17ED33E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41252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EFE07-356B-4AFC-B188-95BF7022582D}" type="slidenum">
              <a:rPr lang="en-IE"/>
              <a:pPr/>
              <a:t>2</a:t>
            </a:fld>
            <a:endParaRPr lang="en-IE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IE"/>
              <a:t>J.Byrne 2012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68357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982663" y="6489700"/>
            <a:ext cx="481012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247775" y="7716838"/>
            <a:ext cx="206375" cy="366712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428750" y="5994400"/>
            <a:ext cx="274638" cy="48736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6400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7219"/>
            <a:ext cx="4876800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993775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2C128-25E7-42FC-9418-B48EE54134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87E4E-814E-41BE-BF05-62542FF940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10EAB-3B46-49EC-B250-291F71CDC8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29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3150" y="8326438"/>
            <a:ext cx="2171700" cy="635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8326438"/>
            <a:ext cx="1600200" cy="635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EEA33-3A0B-4CD9-87D0-E2B3ADCFB5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215211-3E70-47AC-BBEE-A5DA10168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07963" y="0"/>
            <a:ext cx="77787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742950" y="0"/>
            <a:ext cx="136525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855663" y="0"/>
            <a:ext cx="173037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9375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4135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29540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993775" y="6489700"/>
            <a:ext cx="481013" cy="85407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817563" y="7334250"/>
            <a:ext cx="103187" cy="18256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247775" y="7721600"/>
            <a:ext cx="206375" cy="3651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409700" y="5973763"/>
            <a:ext cx="274638" cy="48736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823075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200" y="1671638"/>
            <a:ext cx="3048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007" y="5684044"/>
            <a:ext cx="4876800" cy="2873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004888" y="6572250"/>
            <a:ext cx="457200" cy="688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EA2E7-0A91-46AC-9909-AFFE4EF244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B84A-848D-4693-B7EB-757A7D4387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A8FB-F3F2-4A68-8212-DC11151680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6529B47-317C-4C01-94EA-A04654E7F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9188-2657-4622-92D1-3ACA74A648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490B5B-5B3D-4437-9F43-296E019CC7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4643438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93376D-3657-4B90-84F3-55942696FF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366713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56007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163"/>
            <a:ext cx="2682875" cy="2889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4309269" y="5088731"/>
            <a:ext cx="4267200" cy="27463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/>
              <a:t>Jennifer Byrne 2020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16638" y="7620000"/>
            <a:ext cx="412750" cy="731838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096000" y="7645400"/>
            <a:ext cx="457200" cy="695325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BCA636-BD24-4DE9-A66E-F9DFA8F34E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0" r:id="rId4"/>
    <p:sldLayoutId id="2147483701" r:id="rId5"/>
    <p:sldLayoutId id="2147483708" r:id="rId6"/>
    <p:sldLayoutId id="2147483702" r:id="rId7"/>
    <p:sldLayoutId id="2147483709" r:id="rId8"/>
    <p:sldLayoutId id="2147483710" r:id="rId9"/>
    <p:sldLayoutId id="2147483703" r:id="rId10"/>
    <p:sldLayoutId id="2147483704" r:id="rId11"/>
    <p:sldLayoutId id="2147483711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608C9B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BACDD4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2D4AA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4"/>
          <p:cNvSpPr>
            <a:spLocks noChangeArrowheads="1" noChangeShapeType="1" noTextEdit="1"/>
          </p:cNvSpPr>
          <p:nvPr/>
        </p:nvSpPr>
        <p:spPr bwMode="auto">
          <a:xfrm>
            <a:off x="1268413" y="3348038"/>
            <a:ext cx="4537075" cy="217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Knock Down</a:t>
            </a:r>
          </a:p>
          <a:p>
            <a:pPr algn="ctr"/>
            <a:r>
              <a:rPr lang="en-IE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Fittings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2900" y="611188"/>
            <a:ext cx="6172200" cy="7556500"/>
          </a:xfrm>
        </p:spPr>
        <p:txBody>
          <a:bodyPr/>
          <a:lstStyle/>
          <a:p>
            <a:pPr eaLnBrk="1" hangingPunct="1"/>
            <a:r>
              <a:rPr lang="en-GB" dirty="0"/>
              <a:t>Knock-down fittings (K.D.) were originally designed for ease of packaging and transport, but nowadays their main function is the quick assemble and disassemble of furniture.</a:t>
            </a:r>
          </a:p>
          <a:p>
            <a:pPr eaLnBrk="1" hangingPunct="1"/>
            <a:r>
              <a:rPr lang="en-GB" dirty="0"/>
              <a:t>This includes furniture made from both solid and manufactured boards.</a:t>
            </a:r>
          </a:p>
          <a:p>
            <a:pPr eaLnBrk="1" hangingPunct="1"/>
            <a:r>
              <a:rPr lang="en-GB" dirty="0"/>
              <a:t>The fittings are made from metal and plastic.</a:t>
            </a:r>
          </a:p>
          <a:p>
            <a:pPr eaLnBrk="1" hangingPunct="1"/>
            <a:r>
              <a:rPr lang="en-GB" dirty="0"/>
              <a:t>Fittings are connected using basic tools like screwdrivers or spanners etc.</a:t>
            </a:r>
          </a:p>
          <a:p>
            <a:pPr eaLnBrk="1" hangingPunct="1"/>
            <a:r>
              <a:rPr lang="en-GB" dirty="0"/>
              <a:t>Manufacturers who’s main of business is making and selling flat pack furniture can sell furniture cheaper because they don’t have labour costs of assembly and fitting. </a:t>
            </a:r>
          </a:p>
          <a:p>
            <a:pPr eaLnBrk="1" hangingPunct="1"/>
            <a:r>
              <a:rPr lang="en-GB" dirty="0"/>
              <a:t>The best K.D. fittings remain firm and stable and distribute the load evenly throughout structure.    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2"/>
          </p:nvPr>
        </p:nvSpPr>
        <p:spPr bwMode="auto">
          <a:xfrm>
            <a:off x="342900" y="8532812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900E0-EC72-4BE4-8FC7-2409757A0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468313"/>
            <a:ext cx="2078038" cy="1927225"/>
          </a:xfrm>
          <a:noFill/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620004" y="640557"/>
            <a:ext cx="37719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Block Joint : Hard plastic </a:t>
            </a:r>
          </a:p>
          <a:p>
            <a:r>
              <a:rPr lang="en-GB" sz="2400" dirty="0"/>
              <a:t>Surface fitting, side to end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 b="15831"/>
          <a:stretch>
            <a:fillRect/>
          </a:stretch>
        </p:blipFill>
        <p:spPr bwMode="auto">
          <a:xfrm>
            <a:off x="4076700" y="2133600"/>
            <a:ext cx="1814513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33375" y="2771775"/>
            <a:ext cx="3257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Modesty  Block :  Hard plastic. Surface fitting, side to end</a:t>
            </a:r>
            <a:r>
              <a:rPr lang="en-GB"/>
              <a:t> 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" y="4067175"/>
            <a:ext cx="19399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25548" y="4125913"/>
            <a:ext cx="3960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Bolt &amp; Cam : Metal &amp; plastic</a:t>
            </a:r>
          </a:p>
          <a:p>
            <a:r>
              <a:rPr lang="en-GB" sz="2400" dirty="0"/>
              <a:t>Recessed &amp; concealed, </a:t>
            </a:r>
          </a:p>
          <a:p>
            <a:r>
              <a:rPr lang="en-GB" sz="2400" dirty="0"/>
              <a:t>carcase and solid furniture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354335" y="667846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Bolt &amp; Dowel: Metal</a:t>
            </a:r>
          </a:p>
          <a:p>
            <a:r>
              <a:rPr lang="en-GB" sz="2400" dirty="0"/>
              <a:t>Recessed &amp; concealed, </a:t>
            </a:r>
          </a:p>
          <a:p>
            <a:r>
              <a:rPr lang="en-GB" sz="2400" dirty="0"/>
              <a:t>carcase and solid furniture</a:t>
            </a:r>
          </a:p>
        </p:txBody>
      </p:sp>
      <p:pic>
        <p:nvPicPr>
          <p:cNvPr id="11" name="Picture 18" descr="28-11-2007 16;19;43"/>
          <p:cNvPicPr>
            <a:picLocks noChangeAspect="1" noChangeArrowheads="1"/>
          </p:cNvPicPr>
          <p:nvPr/>
        </p:nvPicPr>
        <p:blipFill>
          <a:blip r:embed="rId5" cstate="print"/>
          <a:srcRect t="27696" r="-740"/>
          <a:stretch>
            <a:fillRect/>
          </a:stretch>
        </p:blipFill>
        <p:spPr bwMode="auto">
          <a:xfrm>
            <a:off x="3644900" y="6084888"/>
            <a:ext cx="23764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Footer Placeholder 11"/>
          <p:cNvSpPr>
            <a:spLocks noGrp="1"/>
          </p:cNvSpPr>
          <p:nvPr>
            <p:ph type="ftr" sz="quarter" idx="12"/>
          </p:nvPr>
        </p:nvSpPr>
        <p:spPr bwMode="auto">
          <a:xfrm>
            <a:off x="493713" y="8675687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C5C18A-FC37-45A4-A26A-34B8342D5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827088"/>
            <a:ext cx="2159000" cy="1693862"/>
          </a:xfr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411413" y="534020"/>
            <a:ext cx="40655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Panel Bolt Connector : Metal</a:t>
            </a:r>
          </a:p>
          <a:p>
            <a:r>
              <a:rPr lang="en-GB" sz="2400" dirty="0"/>
              <a:t>Recessed, used for joining</a:t>
            </a:r>
          </a:p>
          <a:p>
            <a:r>
              <a:rPr lang="en-GB" sz="2400" dirty="0"/>
              <a:t>two work tops end to end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04813" y="2627313"/>
            <a:ext cx="37433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Knock Down Dowel: </a:t>
            </a:r>
          </a:p>
          <a:p>
            <a:r>
              <a:rPr lang="en-GB" sz="2400" dirty="0"/>
              <a:t>Hard plastic </a:t>
            </a:r>
          </a:p>
          <a:p>
            <a:r>
              <a:rPr lang="en-GB" sz="2400" dirty="0"/>
              <a:t>Surface fitting, side to end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5" y="2411413"/>
            <a:ext cx="15017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4284663"/>
            <a:ext cx="1790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492375" y="4500563"/>
            <a:ext cx="4076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Hook Cam: Metal. Surface,</a:t>
            </a:r>
          </a:p>
          <a:p>
            <a:r>
              <a:rPr lang="en-GB" sz="2400" dirty="0"/>
              <a:t>used for carcase work</a:t>
            </a:r>
          </a:p>
          <a:p>
            <a:r>
              <a:rPr lang="en-GB" sz="2400" dirty="0"/>
              <a:t>on larger furniture</a:t>
            </a:r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638" y="6227763"/>
            <a:ext cx="266065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04800" y="6187223"/>
            <a:ext cx="3816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Taper connector: </a:t>
            </a:r>
          </a:p>
          <a:p>
            <a:r>
              <a:rPr lang="en-GB" sz="2400" dirty="0"/>
              <a:t>Metal </a:t>
            </a:r>
          </a:p>
          <a:p>
            <a:r>
              <a:rPr lang="en-GB" sz="2400" dirty="0"/>
              <a:t>Recessed used for </a:t>
            </a:r>
          </a:p>
          <a:p>
            <a:r>
              <a:rPr lang="en-GB" sz="2400" dirty="0"/>
              <a:t>connecting </a:t>
            </a:r>
          </a:p>
          <a:p>
            <a:r>
              <a:rPr lang="en-GB" sz="2400" dirty="0"/>
              <a:t>Bed ends, larger </a:t>
            </a:r>
          </a:p>
          <a:p>
            <a:r>
              <a:rPr lang="en-GB" sz="2400" dirty="0"/>
              <a:t>furniture   </a:t>
            </a:r>
          </a:p>
        </p:txBody>
      </p:sp>
      <p:sp>
        <p:nvSpPr>
          <p:cNvPr id="12298" name="Footer Placeholder 11"/>
          <p:cNvSpPr>
            <a:spLocks noGrp="1"/>
          </p:cNvSpPr>
          <p:nvPr>
            <p:ph type="ftr" sz="quarter" idx="12"/>
          </p:nvPr>
        </p:nvSpPr>
        <p:spPr bwMode="auto">
          <a:xfrm>
            <a:off x="558006" y="8770085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8F3B1-08EB-4983-9B1C-555C138772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8-11-2007 16;18;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4163" r="5453"/>
          <a:stretch>
            <a:fillRect/>
          </a:stretch>
        </p:blipFill>
        <p:spPr>
          <a:xfrm>
            <a:off x="620713" y="395288"/>
            <a:ext cx="1871662" cy="2395537"/>
          </a:xfrm>
          <a:noFill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924175" y="631825"/>
            <a:ext cx="3384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Shrinkage Plate: Metal</a:t>
            </a:r>
          </a:p>
          <a:p>
            <a:r>
              <a:rPr lang="en-GB" sz="2400" dirty="0"/>
              <a:t>Surfaced or recessed used for connecting solid timber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60350" y="2916238"/>
            <a:ext cx="3673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1475" indent="-371475"/>
            <a:r>
              <a:rPr lang="en-GB" sz="2400" dirty="0"/>
              <a:t>Magnetic Catch: Metal &amp;</a:t>
            </a:r>
          </a:p>
          <a:p>
            <a:pPr marL="371475" indent="-371475"/>
            <a:r>
              <a:rPr lang="en-GB" sz="2400" dirty="0"/>
              <a:t>plastic. Surface, used to</a:t>
            </a:r>
          </a:p>
          <a:p>
            <a:pPr marL="371475" indent="-371475"/>
            <a:r>
              <a:rPr lang="en-GB" sz="2400" dirty="0"/>
              <a:t>keep door closed </a:t>
            </a:r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9725" y="2411413"/>
            <a:ext cx="17145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13" y="4500563"/>
            <a:ext cx="1944687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669118" y="4673511"/>
            <a:ext cx="3978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Ball Catch: Metal &amp; plastic. </a:t>
            </a:r>
          </a:p>
          <a:p>
            <a:r>
              <a:rPr lang="en-GB" sz="2400" dirty="0"/>
              <a:t>Surface, used to </a:t>
            </a:r>
          </a:p>
          <a:p>
            <a:r>
              <a:rPr lang="en-GB" sz="2400" dirty="0"/>
              <a:t>keep door closed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04813" y="6804025"/>
            <a:ext cx="25314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Roller Catch: </a:t>
            </a:r>
          </a:p>
          <a:p>
            <a:r>
              <a:rPr lang="en-GB" sz="2400" dirty="0"/>
              <a:t>Metal &amp; plastic. </a:t>
            </a:r>
          </a:p>
          <a:p>
            <a:r>
              <a:rPr lang="en-GB" sz="2400" dirty="0"/>
              <a:t>Surface, used to</a:t>
            </a:r>
          </a:p>
          <a:p>
            <a:r>
              <a:rPr lang="en-GB" sz="2400" dirty="0"/>
              <a:t>keep door closed</a:t>
            </a:r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1663" y="6443663"/>
            <a:ext cx="2516187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Footer Placeholder 11"/>
          <p:cNvSpPr>
            <a:spLocks noGrp="1"/>
          </p:cNvSpPr>
          <p:nvPr>
            <p:ph type="ftr" sz="quarter" idx="12"/>
          </p:nvPr>
        </p:nvSpPr>
        <p:spPr bwMode="auto">
          <a:xfrm>
            <a:off x="535518" y="8525164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E242D-9FA4-4C66-8072-C4D4EE337A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ini fi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" y="611188"/>
            <a:ext cx="2160588" cy="2160587"/>
          </a:xfr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095625" y="539750"/>
            <a:ext cx="35060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(Mini-fix)  Bolt &amp; Cam: </a:t>
            </a:r>
          </a:p>
          <a:p>
            <a:r>
              <a:rPr lang="en-GB" sz="2400" dirty="0"/>
              <a:t>Recessed &amp; concealed, </a:t>
            </a:r>
          </a:p>
          <a:p>
            <a:r>
              <a:rPr lang="en-GB" sz="2400" dirty="0"/>
              <a:t>carcase and solid </a:t>
            </a:r>
          </a:p>
          <a:p>
            <a:r>
              <a:rPr lang="en-GB" sz="2400" dirty="0"/>
              <a:t>furniture</a:t>
            </a:r>
          </a:p>
          <a:p>
            <a:endParaRPr lang="en-GB" sz="2400" dirty="0"/>
          </a:p>
        </p:txBody>
      </p:sp>
      <p:pic>
        <p:nvPicPr>
          <p:cNvPr id="6" name="Picture 10" descr="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72327"/>
            <a:ext cx="190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21986" y="3603625"/>
            <a:ext cx="3762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Brass Bolt &amp; cross dowel:</a:t>
            </a:r>
          </a:p>
          <a:p>
            <a:r>
              <a:rPr lang="en-GB" sz="2400" dirty="0"/>
              <a:t>Recessed &amp; concealed, </a:t>
            </a:r>
          </a:p>
          <a:p>
            <a:r>
              <a:rPr lang="en-GB" sz="2400" dirty="0"/>
              <a:t>carcase and solid furniture</a:t>
            </a:r>
          </a:p>
          <a:p>
            <a:endParaRPr lang="en-GB" sz="2400" dirty="0"/>
          </a:p>
        </p:txBody>
      </p:sp>
      <p:pic>
        <p:nvPicPr>
          <p:cNvPr id="8" name="Picture 12" descr="hdbb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84" y="5586809"/>
            <a:ext cx="2246312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 descr="O4UYCACZG0RECAN6QTUFCA70I3Y1CAAIZVOQCACCA8J0CANEO0H4CA3TPWGXCAUC7AOJCA38PSFLCARJ3DT1CAURPLO1CAO4WTBBCAED78CECA3M104ZCAY8RMFBCA0VHNZDCANOJOAGCAJHEZW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0737" y="5846763"/>
            <a:ext cx="2735263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40531" y="7833659"/>
            <a:ext cx="59769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Metal corner connector: </a:t>
            </a:r>
            <a:r>
              <a:rPr lang="en-IE" sz="2400" dirty="0"/>
              <a:t>Slotted screws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4345" name="Footer Placeholder 10"/>
          <p:cNvSpPr>
            <a:spLocks noGrp="1"/>
          </p:cNvSpPr>
          <p:nvPr>
            <p:ph type="ftr" sz="quarter" idx="12"/>
          </p:nvPr>
        </p:nvSpPr>
        <p:spPr bwMode="auto">
          <a:xfrm>
            <a:off x="706796" y="8466931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5CFB0-8F44-43E1-8A56-A5E1376B8A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bed fastener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9561" y="1160462"/>
            <a:ext cx="2808288" cy="2246313"/>
          </a:xfrm>
        </p:spPr>
      </p:pic>
      <p:pic>
        <p:nvPicPr>
          <p:cNvPr id="5" name="Picture 29" descr="keyhole han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150" y="1354137"/>
            <a:ext cx="23241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92277" y="3665273"/>
            <a:ext cx="2540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Slotted recessed </a:t>
            </a:r>
          </a:p>
          <a:p>
            <a:r>
              <a:rPr lang="en-IE" sz="2400" dirty="0"/>
              <a:t>connectors</a:t>
            </a:r>
            <a:endParaRPr lang="en-GB" sz="2400" dirty="0"/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3798888" y="3671227"/>
            <a:ext cx="2525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Keyhole Hangers</a:t>
            </a:r>
            <a:endParaRPr lang="en-GB" sz="2400" dirty="0"/>
          </a:p>
        </p:txBody>
      </p:sp>
      <p:pic>
        <p:nvPicPr>
          <p:cNvPr id="8" name="Picture 24" descr="metal connecting screw"/>
          <p:cNvPicPr>
            <a:picLocks noChangeAspect="1" noChangeArrowheads="1"/>
          </p:cNvPicPr>
          <p:nvPr/>
        </p:nvPicPr>
        <p:blipFill>
          <a:blip r:embed="rId4" cstate="print"/>
          <a:srcRect t="17894" r="-4474" b="16446"/>
          <a:stretch>
            <a:fillRect/>
          </a:stretch>
        </p:blipFill>
        <p:spPr bwMode="auto">
          <a:xfrm>
            <a:off x="549275" y="5003800"/>
            <a:ext cx="2520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comfit screws"/>
          <p:cNvPicPr>
            <a:picLocks noChangeAspect="1" noChangeArrowheads="1"/>
          </p:cNvPicPr>
          <p:nvPr/>
        </p:nvPicPr>
        <p:blipFill>
          <a:blip r:embed="rId5" cstate="print"/>
          <a:srcRect t="18916" b="24417"/>
          <a:stretch>
            <a:fillRect/>
          </a:stretch>
        </p:blipFill>
        <p:spPr bwMode="auto">
          <a:xfrm>
            <a:off x="4094708" y="5508625"/>
            <a:ext cx="1905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33375" y="6732588"/>
            <a:ext cx="35381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Connecting Screws: </a:t>
            </a:r>
          </a:p>
          <a:p>
            <a:r>
              <a:rPr lang="en-IE" sz="2400" dirty="0"/>
              <a:t>Metal or plastic used for </a:t>
            </a:r>
          </a:p>
          <a:p>
            <a:r>
              <a:rPr lang="en-IE" sz="2400" dirty="0"/>
              <a:t>joining carcases using</a:t>
            </a:r>
          </a:p>
          <a:p>
            <a:r>
              <a:rPr lang="en-IE" sz="2400" dirty="0"/>
              <a:t>pre-drilled holes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4076700" y="7380288"/>
            <a:ext cx="214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/>
              <a:t>Comfit Screws</a:t>
            </a:r>
          </a:p>
        </p:txBody>
      </p:sp>
      <p:sp>
        <p:nvSpPr>
          <p:cNvPr id="15370" name="Footer Placeholder 11"/>
          <p:cNvSpPr>
            <a:spLocks noGrp="1"/>
          </p:cNvSpPr>
          <p:nvPr>
            <p:ph type="ftr" sz="quarter" idx="12"/>
          </p:nvPr>
        </p:nvSpPr>
        <p:spPr bwMode="auto">
          <a:xfrm>
            <a:off x="331002" y="8509794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52154A-A7B8-40CA-ACD3-B402E59FD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mages 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250" y="900113"/>
            <a:ext cx="3024188" cy="1998662"/>
          </a:xfrm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92150" y="3203575"/>
            <a:ext cx="2179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/>
              <a:t>Lay on Hinges </a:t>
            </a:r>
            <a:endParaRPr lang="en-GB" sz="2400"/>
          </a:p>
        </p:txBody>
      </p:sp>
      <p:pic>
        <p:nvPicPr>
          <p:cNvPr id="6" name="Picture 11" descr="dt_m_mmc_ca_04i"/>
          <p:cNvPicPr>
            <a:picLocks noChangeAspect="1" noChangeArrowheads="1"/>
          </p:cNvPicPr>
          <p:nvPr/>
        </p:nvPicPr>
        <p:blipFill>
          <a:blip r:embed="rId3" cstate="print"/>
          <a:srcRect t="5223" b="18399"/>
          <a:stretch>
            <a:fillRect/>
          </a:stretch>
        </p:blipFill>
        <p:spPr bwMode="auto">
          <a:xfrm>
            <a:off x="3933825" y="900113"/>
            <a:ext cx="25749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carcase le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4643438"/>
            <a:ext cx="1576387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889000" y="7686675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Carcase Legs</a:t>
            </a:r>
            <a:endParaRPr lang="en-GB" sz="2400"/>
          </a:p>
        </p:txBody>
      </p:sp>
      <p:pic>
        <p:nvPicPr>
          <p:cNvPr id="9" name="Picture 9" descr="cable outle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463" y="4716463"/>
            <a:ext cx="2433637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3213100" y="7092950"/>
            <a:ext cx="3262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Insert for cable cut out</a:t>
            </a:r>
            <a:r>
              <a:rPr lang="en-IE"/>
              <a:t> </a:t>
            </a:r>
            <a:endParaRPr lang="en-GB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644900" y="3203575"/>
            <a:ext cx="2913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Knock- Down Fitting</a:t>
            </a:r>
            <a:endParaRPr lang="en-GB" sz="2400"/>
          </a:p>
        </p:txBody>
      </p:sp>
      <p:sp>
        <p:nvSpPr>
          <p:cNvPr id="16394" name="Footer Placeholder 11"/>
          <p:cNvSpPr>
            <a:spLocks noGrp="1"/>
          </p:cNvSpPr>
          <p:nvPr>
            <p:ph type="ftr" sz="quarter" idx="12"/>
          </p:nvPr>
        </p:nvSpPr>
        <p:spPr bwMode="auto">
          <a:xfrm>
            <a:off x="523081" y="8567738"/>
            <a:ext cx="4267200" cy="274638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2A1D2C-86C3-43B8-8CE7-6BE4AD52DA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215211-3E70-47AC-BBEE-A5DA101687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worktop conne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900113"/>
            <a:ext cx="3009900" cy="1601787"/>
          </a:xfr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9275" y="2700338"/>
            <a:ext cx="245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Panel Connecter</a:t>
            </a:r>
          </a:p>
        </p:txBody>
      </p:sp>
      <p:pic>
        <p:nvPicPr>
          <p:cNvPr id="9" name="Picture 9" descr="zipbolt connecto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16338" y="468313"/>
            <a:ext cx="2800350" cy="2800350"/>
          </a:xfrm>
        </p:spPr>
      </p:pic>
      <p:pic>
        <p:nvPicPr>
          <p:cNvPr id="10" name="Picture 12" descr="easy close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33375" y="5292725"/>
            <a:ext cx="3009900" cy="1262063"/>
          </a:xfrm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57200" y="7110413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 dirty="0"/>
              <a:t>Push to open </a:t>
            </a:r>
            <a:endParaRPr lang="en-GB" sz="2400" dirty="0"/>
          </a:p>
        </p:txBody>
      </p:sp>
      <p:pic>
        <p:nvPicPr>
          <p:cNvPr id="12" name="Picture 13" descr="plastic towel rai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500438" y="4787900"/>
            <a:ext cx="3009900" cy="2279650"/>
          </a:xfrm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81388" y="7183438"/>
            <a:ext cx="3067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400"/>
              <a:t>Plastic Towel holders</a:t>
            </a:r>
            <a:endParaRPr lang="en-GB" sz="2400"/>
          </a:p>
        </p:txBody>
      </p:sp>
      <p:sp>
        <p:nvSpPr>
          <p:cNvPr id="17417" name="Footer Placeholder 13"/>
          <p:cNvSpPr>
            <a:spLocks noGrp="1"/>
          </p:cNvSpPr>
          <p:nvPr>
            <p:ph type="ftr" sz="quarter" idx="11"/>
          </p:nvPr>
        </p:nvSpPr>
        <p:spPr bwMode="auto">
          <a:xfrm>
            <a:off x="342900" y="8372475"/>
            <a:ext cx="2171700" cy="635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GB" dirty="0"/>
              <a:t>Jennifer Byrne 2020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F7FD18-FB0C-4F16-A531-8B317EBB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6EEA33-3A0B-4CD9-87D0-E2B3ADCFB55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359</TotalTime>
  <Words>385</Words>
  <Application>Microsoft Office PowerPoint</Application>
  <PresentationFormat>On-screen Show (4:3)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Schoolbook</vt:lpstr>
      <vt:lpstr>Impact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</cp:lastModifiedBy>
  <cp:revision>18</cp:revision>
  <dcterms:created xsi:type="dcterms:W3CDTF">2008-09-30T09:40:41Z</dcterms:created>
  <dcterms:modified xsi:type="dcterms:W3CDTF">2020-12-01T09:15:09Z</dcterms:modified>
</cp:coreProperties>
</file>