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4"/>
  </p:notesMasterIdLst>
  <p:sldIdLst>
    <p:sldId id="256" r:id="rId2"/>
    <p:sldId id="258" r:id="rId3"/>
    <p:sldId id="271" r:id="rId4"/>
    <p:sldId id="273" r:id="rId5"/>
    <p:sldId id="265" r:id="rId6"/>
    <p:sldId id="275" r:id="rId7"/>
    <p:sldId id="266" r:id="rId8"/>
    <p:sldId id="268" r:id="rId9"/>
    <p:sldId id="272" r:id="rId10"/>
    <p:sldId id="269" r:id="rId11"/>
    <p:sldId id="270" r:id="rId12"/>
    <p:sldId id="261" r:id="rId1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8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B1377E-4E12-446F-A2BE-A9F0DA8A1130}" type="datetimeFigureOut">
              <a:rPr lang="en-IE" smtClean="0"/>
              <a:pPr/>
              <a:t>13/10/2020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4589FD-12B4-4CD3-823F-03E6E4A92731}" type="slidenum">
              <a:rPr lang="en-IE" smtClean="0"/>
              <a:pPr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52998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6743700" y="4064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6858000" cy="3352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28700" y="3759200"/>
            <a:ext cx="4800600" cy="23368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27DFA-17EC-4553-97E2-90379571D97E}" type="datetime1">
              <a:rPr lang="en-US" smtClean="0"/>
              <a:t>10/13/2020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16586" y="3226816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14300" y="203200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3200400" y="2820416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3271266" y="2946400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3257550" y="2932601"/>
            <a:ext cx="342900" cy="588433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14350" y="508000"/>
            <a:ext cx="5829300" cy="23368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CD56-2FC8-44E6-A390-3B1F19445A2E}" type="datetime1">
              <a:rPr lang="en-US" smtClean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5257800" y="0"/>
            <a:ext cx="16002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6858000" cy="20726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1194816" y="4370832"/>
            <a:ext cx="8327136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5129784" y="3901017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5200650" y="4027001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86934" y="4013202"/>
            <a:ext cx="342900" cy="5884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06400"/>
            <a:ext cx="4914900" cy="776182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76BF-E712-4FCC-9EB9-A535B677FA00}" type="datetime1">
              <a:rPr lang="en-US" smtClean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43550" y="406402"/>
            <a:ext cx="108585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5A50-E0EE-4501-990A-B23B1BB416A5}" type="datetime1">
              <a:rPr lang="en-US" smtClean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71266" y="1368497"/>
            <a:ext cx="342900" cy="5884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226314" y="2036064"/>
            <a:ext cx="6377940" cy="6096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6743700" y="2540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4300" y="3048000"/>
            <a:ext cx="6624828" cy="406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16586" y="189803"/>
            <a:ext cx="6624828" cy="2852928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319" y="3657601"/>
            <a:ext cx="4860131" cy="2230967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14300" y="203200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B844D-FE83-4682-8C8B-5E1DCADC314A}" type="datetime1">
              <a:rPr lang="en-US" smtClean="0"/>
              <a:t>10/13/2020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14300" y="325120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3200400" y="2820416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3271266" y="2946400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257550" y="2932601"/>
            <a:ext cx="342900" cy="588433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711200"/>
            <a:ext cx="5829300" cy="2032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" y="304800"/>
            <a:ext cx="6400800" cy="1011936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43400" y="8546592"/>
            <a:ext cx="2283714" cy="487680"/>
          </a:xfrm>
        </p:spPr>
        <p:txBody>
          <a:bodyPr/>
          <a:lstStyle/>
          <a:p>
            <a:fld id="{0D853DED-EC17-4576-8D36-E951CD5840A3}" type="datetime1">
              <a:rPr lang="en-US" smtClean="0"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3422310" y="2100870"/>
            <a:ext cx="6691" cy="6426076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226314" y="1828800"/>
            <a:ext cx="3028950" cy="6242304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3600450" y="1828800"/>
            <a:ext cx="3028950" cy="6242304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3429000" y="2933700"/>
            <a:ext cx="0" cy="5583936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6858000" cy="1930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14300" y="1828800"/>
            <a:ext cx="6624828" cy="12192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09442" y="8522208"/>
            <a:ext cx="6624828" cy="414528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" y="2032000"/>
            <a:ext cx="3030141" cy="977299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593498" y="2032000"/>
            <a:ext cx="3031331" cy="97536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48C0C-DE37-4569-8073-8762C3AC497B}" type="datetime1">
              <a:rPr lang="en-US" smtClean="0"/>
              <a:t>10/13/2020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8600" y="8546592"/>
            <a:ext cx="2686050" cy="487680"/>
          </a:xfrm>
        </p:spPr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4300" y="170688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226314" y="3295178"/>
            <a:ext cx="3031236" cy="5091205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3600450" y="3295177"/>
            <a:ext cx="3028950" cy="50962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3200400" y="1274715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3271266" y="1400699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257550" y="1389889"/>
            <a:ext cx="342900" cy="588433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FBDBB-E21D-49B5-95CD-BA75FC01F60E}" type="datetime1">
              <a:rPr lang="en-US" smtClean="0"/>
              <a:t>10/13/2020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257550" y="1381361"/>
            <a:ext cx="342900" cy="5884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6858000" cy="20726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14300" y="211328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4445C-319E-4C7C-B219-B96A929A5DA7}" type="datetime1">
              <a:rPr lang="en-US" smtClean="0"/>
              <a:t>10/13/2020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200400" y="8432800"/>
            <a:ext cx="457200" cy="58843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14300" y="203200"/>
            <a:ext cx="6624828" cy="4064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6858000" cy="15849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14300" y="812800"/>
            <a:ext cx="2057400" cy="78232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1219200"/>
            <a:ext cx="1771650" cy="13208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285750" y="2641601"/>
            <a:ext cx="1771650" cy="5526617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14300" y="203200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4300" y="71120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2343150" y="914400"/>
            <a:ext cx="4229100" cy="7213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971550" y="304800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042416" y="430784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8700" y="416985"/>
            <a:ext cx="342900" cy="588433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12014" y="8517847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BCBD9-64F4-4FD4-B845-2738A3A000F0}" type="datetime1">
              <a:rPr lang="en-US" smtClean="0"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6314" y="8547797"/>
            <a:ext cx="2537460" cy="487680"/>
          </a:xfrm>
        </p:spPr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14300" y="71120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14300" y="203200"/>
            <a:ext cx="6624828" cy="40233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14300" y="812800"/>
            <a:ext cx="2057400" cy="78232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971550" y="304800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042416" y="430784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8700" y="416985"/>
            <a:ext cx="342900" cy="5884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0281" y="6705600"/>
            <a:ext cx="4400550" cy="16256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50281" y="812800"/>
            <a:ext cx="4400550" cy="56896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5750" y="1320800"/>
            <a:ext cx="1828800" cy="70104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12014" y="8517847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41114" y="8539979"/>
            <a:ext cx="2283714" cy="487680"/>
          </a:xfrm>
        </p:spPr>
        <p:txBody>
          <a:bodyPr/>
          <a:lstStyle/>
          <a:p>
            <a:fld id="{1359E68C-EBD7-41CE-A53A-3BF03095AF87}" type="datetime1">
              <a:rPr lang="en-US" smtClean="0"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6314" y="8547797"/>
            <a:ext cx="2688336" cy="487680"/>
          </a:xfrm>
        </p:spPr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894080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6858000" cy="185782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12014" y="8517847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343400" y="8539979"/>
            <a:ext cx="2283714" cy="48768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200AED4-0D41-4F4F-871E-0609CBE5168B}" type="datetime1">
              <a:rPr lang="en-US" smtClean="0"/>
              <a:t>10/13/2020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28600" y="8547797"/>
            <a:ext cx="2686050" cy="48768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/>
              <a:t>Jennifer Byrne 2020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14300" y="207264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4300" y="1702324"/>
            <a:ext cx="6624828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3200400" y="1274715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3271266" y="1400699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3257550" y="1386900"/>
            <a:ext cx="342900" cy="588433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26314" y="304800"/>
            <a:ext cx="6400800" cy="101193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26314" y="2032000"/>
            <a:ext cx="6400800" cy="613257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Bcm3uDzCYHI" TargetMode="External"/><Relationship Id="rId2" Type="http://schemas.openxmlformats.org/officeDocument/2006/relationships/hyperlink" Target="https://youtu.be/XHfPqV-tSeo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3759200"/>
            <a:ext cx="4800600" cy="3327400"/>
          </a:xfrm>
        </p:spPr>
        <p:txBody>
          <a:bodyPr>
            <a:normAutofit lnSpcReduction="10000"/>
          </a:bodyPr>
          <a:lstStyle/>
          <a:p>
            <a:r>
              <a:rPr lang="en-IE" sz="4800" dirty="0"/>
              <a:t>More </a:t>
            </a:r>
          </a:p>
          <a:p>
            <a:r>
              <a:rPr lang="en-IE" sz="4800" dirty="0"/>
              <a:t>Lateral </a:t>
            </a:r>
          </a:p>
          <a:p>
            <a:r>
              <a:rPr lang="en-IE" sz="4800" dirty="0"/>
              <a:t>Thinking</a:t>
            </a:r>
          </a:p>
          <a:p>
            <a:r>
              <a:rPr lang="en-IE" sz="4800" dirty="0"/>
              <a:t>Tools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GB" dirty="0"/>
              <a:t>Principles of Furniture &amp; </a:t>
            </a:r>
            <a:br>
              <a:rPr lang="en-GB" dirty="0"/>
            </a:br>
            <a:r>
              <a:rPr lang="en-GB" dirty="0"/>
              <a:t>Joinery Design</a:t>
            </a:r>
            <a:endParaRPr lang="en-I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Plus, Minus &amp; Interesting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IE" sz="2400" dirty="0"/>
              <a:t>3 mins to list all the Minuses -  Negatives  </a:t>
            </a:r>
          </a:p>
          <a:p>
            <a:r>
              <a:rPr lang="en-IE" sz="2400" dirty="0"/>
              <a:t> </a:t>
            </a:r>
          </a:p>
          <a:p>
            <a:r>
              <a:rPr lang="en-IE" sz="2400" dirty="0"/>
              <a:t>No doors to stop all the dust getting into presses.</a:t>
            </a:r>
          </a:p>
          <a:p>
            <a:r>
              <a:rPr lang="en-IE" sz="2400" dirty="0"/>
              <a:t>Plates, cups &amp; utensils would be very dirty and dusty.</a:t>
            </a:r>
          </a:p>
          <a:p>
            <a:r>
              <a:rPr lang="en-IE" sz="2400" dirty="0"/>
              <a:t>Very unhygienic for open packs of food.</a:t>
            </a:r>
          </a:p>
          <a:p>
            <a:r>
              <a:rPr lang="en-IE" sz="2400" dirty="0"/>
              <a:t>Very dangerous for small children and pets. </a:t>
            </a:r>
          </a:p>
          <a:p>
            <a:r>
              <a:rPr lang="en-IE" sz="2400" dirty="0"/>
              <a:t>Nosey visitors would see inside your presses.</a:t>
            </a:r>
          </a:p>
          <a:p>
            <a:r>
              <a:rPr lang="en-IE" sz="2400" dirty="0"/>
              <a:t>Temptation to keep eating.</a:t>
            </a:r>
          </a:p>
          <a:p>
            <a:r>
              <a:rPr lang="en-IE" sz="2400" dirty="0"/>
              <a:t>Other</a:t>
            </a:r>
          </a:p>
          <a:p>
            <a:endParaRPr lang="en-IE" sz="2400" dirty="0"/>
          </a:p>
          <a:p>
            <a:endParaRPr lang="en-IE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Plus, Minus &amp; Interesting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IE" sz="2400" dirty="0"/>
              <a:t>3 mins to list all the Interesting </a:t>
            </a:r>
          </a:p>
          <a:p>
            <a:endParaRPr lang="en-IE" sz="2400" dirty="0"/>
          </a:p>
          <a:p>
            <a:r>
              <a:rPr lang="en-IE" sz="2400" dirty="0"/>
              <a:t>Looking at both columns, come up with ideas to tackle these problems.   </a:t>
            </a:r>
          </a:p>
          <a:p>
            <a:r>
              <a:rPr lang="en-IE" sz="2400" dirty="0"/>
              <a:t>Glass doors, maybe opaque.</a:t>
            </a:r>
          </a:p>
          <a:p>
            <a:r>
              <a:rPr lang="en-IE" sz="2400" dirty="0"/>
              <a:t>Sliding doors.</a:t>
            </a:r>
          </a:p>
          <a:p>
            <a:r>
              <a:rPr lang="en-IE" sz="2400" dirty="0"/>
              <a:t>Storage boxes fitting inside presses.</a:t>
            </a:r>
          </a:p>
          <a:p>
            <a:r>
              <a:rPr lang="en-IE" sz="2400" dirty="0"/>
              <a:t>Fit presses with drawers.</a:t>
            </a:r>
          </a:p>
          <a:p>
            <a:r>
              <a:rPr lang="en-IE" sz="2400" dirty="0"/>
              <a:t>Cover with cloth, material.</a:t>
            </a:r>
          </a:p>
          <a:p>
            <a:endParaRPr lang="en-IE" sz="2400" dirty="0"/>
          </a:p>
          <a:p>
            <a:r>
              <a:rPr lang="en-IE" sz="2400" dirty="0"/>
              <a:t>Get more precise information.</a:t>
            </a:r>
          </a:p>
          <a:p>
            <a:r>
              <a:rPr lang="en-IE" sz="2400" dirty="0"/>
              <a:t>Find out from client why he doesn’t want hinged doors </a:t>
            </a:r>
          </a:p>
          <a:p>
            <a:r>
              <a:rPr lang="en-IE" sz="2400" dirty="0"/>
              <a:t>Perhaps he is in a wheelchair and can’t manage hinged doors?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/>
              <a:t>Final Takeaways </a:t>
            </a:r>
            <a:br>
              <a:rPr lang="en-IE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E" sz="2400" dirty="0"/>
              <a:t>Different starting points can generate different ideas and outcomes.</a:t>
            </a:r>
          </a:p>
          <a:p>
            <a:r>
              <a:rPr lang="en-IE" sz="2400" dirty="0"/>
              <a:t>Getting and staying motivated helps creativity – Don’t give up – Never give up. </a:t>
            </a:r>
          </a:p>
          <a:p>
            <a:r>
              <a:rPr lang="en-IE" dirty="0"/>
              <a:t>Using random words or images can help trigger a thought process.</a:t>
            </a:r>
          </a:p>
          <a:p>
            <a:r>
              <a:rPr lang="en-IE" dirty="0"/>
              <a:t>Analyse your design using PMI</a:t>
            </a:r>
          </a:p>
          <a:p>
            <a:r>
              <a:rPr lang="en-IE" dirty="0"/>
              <a:t>Surround your self with like minded people.</a:t>
            </a:r>
          </a:p>
          <a:p>
            <a:r>
              <a:rPr lang="en-IE" dirty="0"/>
              <a:t>Use social media to find others with the same interests as you.</a:t>
            </a:r>
          </a:p>
          <a:p>
            <a:r>
              <a:rPr lang="en-IE" dirty="0"/>
              <a:t>Use social media to share ideas and seek inspiration.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514350" y="402167"/>
            <a:ext cx="5829300" cy="740833"/>
          </a:xfrm>
        </p:spPr>
        <p:txBody>
          <a:bodyPr/>
          <a:lstStyle/>
          <a:p>
            <a:pPr eaLnBrk="1" hangingPunct="1"/>
            <a:r>
              <a:rPr lang="en-US" dirty="0"/>
              <a:t>Creative Pause </a:t>
            </a:r>
            <a:endParaRPr lang="en-IE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514350" y="1979712"/>
            <a:ext cx="5829300" cy="6478488"/>
          </a:xfrm>
        </p:spPr>
        <p:txBody>
          <a:bodyPr>
            <a:normAutofit/>
          </a:bodyPr>
          <a:lstStyle/>
          <a:p>
            <a:pPr eaLnBrk="1" hangingPunct="1"/>
            <a:r>
              <a:rPr lang="en-IE" sz="2400" dirty="0"/>
              <a:t>When you start thinking your brain follows a certain direction or flow. </a:t>
            </a:r>
          </a:p>
          <a:p>
            <a:pPr eaLnBrk="1" hangingPunct="1"/>
            <a:r>
              <a:rPr lang="en-IE" sz="2400" dirty="0"/>
              <a:t>Introducing a pause can interrupt this flow.</a:t>
            </a:r>
          </a:p>
          <a:p>
            <a:pPr eaLnBrk="1" hangingPunct="1"/>
            <a:r>
              <a:rPr lang="en-IE" sz="2400" dirty="0"/>
              <a:t>Change your activity.</a:t>
            </a:r>
          </a:p>
          <a:p>
            <a:pPr eaLnBrk="1" hangingPunct="1"/>
            <a:r>
              <a:rPr lang="en-IE" sz="2400" dirty="0"/>
              <a:t>You focus on something else and suddenly  your train of thought moves off in a different direction.</a:t>
            </a:r>
          </a:p>
          <a:p>
            <a:pPr eaLnBrk="1" hangingPunct="1"/>
            <a:r>
              <a:rPr lang="en-IE" sz="2400" dirty="0"/>
              <a:t>You create a new idea!</a:t>
            </a:r>
          </a:p>
          <a:p>
            <a:pPr eaLnBrk="1" hangingPunct="1"/>
            <a:endParaRPr lang="en-IE" sz="2400" dirty="0"/>
          </a:p>
          <a:p>
            <a:pPr eaLnBrk="1" hangingPunct="1"/>
            <a:endParaRPr lang="en-IE" sz="2400" dirty="0"/>
          </a:p>
          <a:p>
            <a:pPr eaLnBrk="1" hangingPunct="1"/>
            <a:endParaRPr lang="en-IE" dirty="0"/>
          </a:p>
          <a:p>
            <a:pPr eaLnBrk="1" hangingPunct="1"/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19763924">
            <a:off x="685800" y="5943600"/>
            <a:ext cx="1842147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1922560">
            <a:off x="4592798" y="5817219"/>
            <a:ext cx="1705902" cy="2598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90800" y="5715000"/>
            <a:ext cx="1752600" cy="2896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514350" y="402167"/>
            <a:ext cx="5829300" cy="740833"/>
          </a:xfrm>
        </p:spPr>
        <p:txBody>
          <a:bodyPr/>
          <a:lstStyle/>
          <a:p>
            <a:r>
              <a:rPr lang="en-IE" sz="3600" u="sng" dirty="0"/>
              <a:t>Motivation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514350" y="1979712"/>
            <a:ext cx="5829300" cy="6478488"/>
          </a:xfrm>
        </p:spPr>
        <p:txBody>
          <a:bodyPr>
            <a:normAutofit/>
          </a:bodyPr>
          <a:lstStyle/>
          <a:p>
            <a:pPr eaLnBrk="1" hangingPunct="1"/>
            <a:r>
              <a:rPr lang="en-IE" sz="2400" u="sng" dirty="0"/>
              <a:t>Motivation</a:t>
            </a:r>
          </a:p>
          <a:p>
            <a:pPr eaLnBrk="1" hangingPunct="1"/>
            <a:r>
              <a:rPr lang="en-IE" sz="2400" dirty="0"/>
              <a:t>Motivation and creation go hand in hand. You can be motivated to become creative or your creation can motivate you to carry on.</a:t>
            </a:r>
          </a:p>
          <a:p>
            <a:r>
              <a:rPr lang="en-IE" sz="2400" dirty="0"/>
              <a:t>Picasso said: “Every child is an artist; but the problem is how to remain an artist when you grow up!”</a:t>
            </a:r>
          </a:p>
          <a:p>
            <a:r>
              <a:rPr lang="en-IE" sz="2400" dirty="0"/>
              <a:t>The only thing holding you back is you!</a:t>
            </a:r>
          </a:p>
          <a:p>
            <a:endParaRPr lang="en-IE" sz="2400" dirty="0"/>
          </a:p>
          <a:p>
            <a:r>
              <a:rPr lang="en-IE" sz="2400" dirty="0">
                <a:hlinkClick r:id="rId2"/>
              </a:rPr>
              <a:t>https://youtu.be/XHfPqV-tSeo</a:t>
            </a:r>
            <a:endParaRPr lang="en-IE" sz="2400" dirty="0"/>
          </a:p>
          <a:p>
            <a:pPr marL="0" indent="0">
              <a:buNone/>
            </a:pPr>
            <a:endParaRPr lang="en-IE" sz="2400" dirty="0"/>
          </a:p>
          <a:p>
            <a:r>
              <a:rPr lang="en-IE" sz="2400" dirty="0">
                <a:hlinkClick r:id="rId3"/>
              </a:rPr>
              <a:t>https://youtu.be/Bcm3uDzCYHI</a:t>
            </a:r>
            <a:endParaRPr lang="en-IE" sz="2400" dirty="0"/>
          </a:p>
          <a:p>
            <a:endParaRPr lang="en-IE" sz="2400" dirty="0"/>
          </a:p>
          <a:p>
            <a:pPr marL="0" indent="0" eaLnBrk="1" hangingPunct="1">
              <a:buNone/>
            </a:pPr>
            <a:endParaRPr lang="en-IE" sz="2400" dirty="0"/>
          </a:p>
          <a:p>
            <a:pPr eaLnBrk="1" hangingPunct="1"/>
            <a:endParaRPr lang="en-IE" dirty="0"/>
          </a:p>
          <a:p>
            <a:pPr eaLnBrk="1" hangingPunct="1"/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514350" y="402167"/>
            <a:ext cx="5829300" cy="740833"/>
          </a:xfrm>
        </p:spPr>
        <p:txBody>
          <a:bodyPr/>
          <a:lstStyle/>
          <a:p>
            <a:r>
              <a:rPr lang="en-IE" sz="3600" u="sng" dirty="0"/>
              <a:t>Image 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514350" y="1979712"/>
            <a:ext cx="5829300" cy="6478488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IE" dirty="0"/>
              <a:t>Word association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100" y="2644218"/>
            <a:ext cx="4495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8600" y="7239000"/>
            <a:ext cx="6324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2400" dirty="0">
                <a:solidFill>
                  <a:prstClr val="black"/>
                </a:solidFill>
              </a:rPr>
              <a:t>What words come to mind when you look at this apple.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36790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/>
              <a:t>Words associated with image of the Apple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IE" sz="2400" dirty="0"/>
              <a:t>Colours: red, green</a:t>
            </a:r>
          </a:p>
          <a:p>
            <a:r>
              <a:rPr lang="en-IE" sz="2400" dirty="0"/>
              <a:t>Dew, wet, shiny, droplets</a:t>
            </a:r>
          </a:p>
          <a:p>
            <a:r>
              <a:rPr lang="en-IE" sz="2400" dirty="0"/>
              <a:t>Nature, tree, leaf</a:t>
            </a:r>
          </a:p>
          <a:p>
            <a:r>
              <a:rPr lang="en-IE" sz="2400" dirty="0"/>
              <a:t>Objects: basket, table, bowl</a:t>
            </a:r>
          </a:p>
          <a:p>
            <a:r>
              <a:rPr lang="en-IE" sz="2400" dirty="0"/>
              <a:t>Shape: round</a:t>
            </a:r>
          </a:p>
          <a:p>
            <a:r>
              <a:rPr lang="en-IE" sz="2400" dirty="0"/>
              <a:t>Taste: bitter, sweet, tarts</a:t>
            </a:r>
          </a:p>
          <a:p>
            <a:endParaRPr lang="en-IE" sz="2400" dirty="0"/>
          </a:p>
          <a:p>
            <a:r>
              <a:rPr lang="en-IE" sz="2400" dirty="0"/>
              <a:t>Close your eyes block out the image of the apple and think of the word apple.</a:t>
            </a:r>
          </a:p>
          <a:p>
            <a:r>
              <a:rPr lang="en-IE" sz="2400" dirty="0"/>
              <a:t>Healthy living, an apple a day keeps the ….</a:t>
            </a:r>
          </a:p>
          <a:p>
            <a:r>
              <a:rPr lang="en-IE" sz="2400" dirty="0"/>
              <a:t>Forbidden fruit </a:t>
            </a:r>
          </a:p>
          <a:p>
            <a:r>
              <a:rPr lang="en-IE" sz="2400" dirty="0"/>
              <a:t>Rotten to the core </a:t>
            </a:r>
          </a:p>
          <a:p>
            <a:r>
              <a:rPr lang="en-IE" sz="2400" dirty="0"/>
              <a:t>Technology iPad, iPod</a:t>
            </a:r>
          </a:p>
          <a:p>
            <a:endParaRPr lang="en-IE" sz="2400" dirty="0"/>
          </a:p>
          <a:p>
            <a:endParaRPr lang="en-IE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057400"/>
            <a:ext cx="209804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Design an expandable table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IE" sz="2400" dirty="0"/>
              <a:t>Previous Slide from 1</a:t>
            </a:r>
            <a:r>
              <a:rPr lang="en-IE" sz="2400" baseline="30000" dirty="0"/>
              <a:t>st</a:t>
            </a:r>
            <a:r>
              <a:rPr lang="en-IE" sz="2400" dirty="0"/>
              <a:t> presentation</a:t>
            </a:r>
          </a:p>
          <a:p>
            <a:r>
              <a:rPr lang="en-IE" sz="2400" dirty="0"/>
              <a:t>Random words input ……write words beginning with each letter of the word. </a:t>
            </a:r>
          </a:p>
          <a:p>
            <a:r>
              <a:rPr lang="en-IE" sz="2400" dirty="0"/>
              <a:t>Cherry</a:t>
            </a:r>
          </a:p>
          <a:p>
            <a:r>
              <a:rPr lang="en-IE" sz="2400" dirty="0"/>
              <a:t>Colourful, circular, character based. </a:t>
            </a:r>
          </a:p>
          <a:p>
            <a:r>
              <a:rPr lang="en-IE" sz="2400" dirty="0"/>
              <a:t>Height, happy, hippy, hickory.</a:t>
            </a:r>
          </a:p>
          <a:p>
            <a:r>
              <a:rPr lang="en-IE" sz="2400" dirty="0"/>
              <a:t>Edge, elongated, emerald green, ellipse, expandable.</a:t>
            </a:r>
          </a:p>
          <a:p>
            <a:r>
              <a:rPr lang="en-IE" sz="2400" dirty="0"/>
              <a:t>Round, red, revolving, Rocco style.</a:t>
            </a:r>
          </a:p>
          <a:p>
            <a:r>
              <a:rPr lang="en-IE" sz="2400" dirty="0"/>
              <a:t>Yellow, yoyo, yew, Y wishbone.</a:t>
            </a:r>
          </a:p>
          <a:p>
            <a:endParaRPr lang="en-IE" sz="2400" dirty="0"/>
          </a:p>
          <a:p>
            <a:r>
              <a:rPr lang="en-IE" sz="2400" dirty="0"/>
              <a:t>Expand on each of the words to see what comes into your mind</a:t>
            </a:r>
          </a:p>
          <a:p>
            <a:r>
              <a:rPr lang="en-IE" sz="2400" dirty="0"/>
              <a:t>Expandable circular green table top with yellow Y shaped legs.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258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Design an expandable table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IE" sz="2400" dirty="0"/>
              <a:t>Random Input</a:t>
            </a:r>
          </a:p>
          <a:p>
            <a:r>
              <a:rPr lang="en-IE" sz="2400" dirty="0"/>
              <a:t>If you start from a different viewpoint you will get completely different ideas.</a:t>
            </a:r>
          </a:p>
          <a:p>
            <a:r>
              <a:rPr lang="en-IE" sz="2400" dirty="0"/>
              <a:t>Purpose is to get new ideas not linked to old ones.</a:t>
            </a:r>
          </a:p>
          <a:p>
            <a:r>
              <a:rPr lang="en-IE" sz="2400" dirty="0"/>
              <a:t>These ideas are provocations that may change your direction of thinking.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Plus, Minus &amp; Interesting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IE" sz="2400" dirty="0"/>
          </a:p>
          <a:p>
            <a:endParaRPr lang="en-IE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507126"/>
              </p:ext>
            </p:extLst>
          </p:nvPr>
        </p:nvGraphicFramePr>
        <p:xfrm>
          <a:off x="609600" y="2438400"/>
          <a:ext cx="54102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5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5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14600">
                <a:tc>
                  <a:txBody>
                    <a:bodyPr/>
                    <a:lstStyle/>
                    <a:p>
                      <a:r>
                        <a:rPr lang="en-IE" sz="2800" b="1" dirty="0">
                          <a:solidFill>
                            <a:schemeClr val="tx1"/>
                          </a:solidFill>
                        </a:rPr>
                        <a:t>Plus Positives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Minus  Negatives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4600">
                <a:tc>
                  <a:txBody>
                    <a:bodyPr/>
                    <a:lstStyle/>
                    <a:p>
                      <a:r>
                        <a:rPr kumimoji="0" lang="en-IE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Interesting compare both columns 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E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Conclusion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F1E7989-3671-40B0-99FE-2A059418CC83}"/>
              </a:ext>
            </a:extLst>
          </p:cNvPr>
          <p:cNvSpPr txBox="1"/>
          <p:nvPr/>
        </p:nvSpPr>
        <p:spPr>
          <a:xfrm>
            <a:off x="386665" y="7590837"/>
            <a:ext cx="57919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Divide a sheet up the same as above with </a:t>
            </a:r>
          </a:p>
          <a:p>
            <a:r>
              <a:rPr lang="en-IE" sz="2400" dirty="0"/>
              <a:t>the four headings.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Plus, Minus &amp; Interesting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IE" sz="2400" dirty="0"/>
              <a:t>Use PMI to help create a solution  </a:t>
            </a:r>
          </a:p>
          <a:p>
            <a:r>
              <a:rPr lang="en-IE" sz="2400" dirty="0"/>
              <a:t>Problem: Client wants you to design a kitchen but he does not want wooden hinged doors.</a:t>
            </a:r>
          </a:p>
          <a:p>
            <a:r>
              <a:rPr lang="en-IE" sz="2400" dirty="0"/>
              <a:t>Solution: on your sheet list all the Plus -  Positives that you can think of   -  3 mins</a:t>
            </a:r>
          </a:p>
          <a:p>
            <a:r>
              <a:rPr lang="en-IE" sz="2400" dirty="0"/>
              <a:t>  </a:t>
            </a:r>
          </a:p>
          <a:p>
            <a:r>
              <a:rPr lang="en-IE" sz="2400" dirty="0"/>
              <a:t>No doors would allow easy access.</a:t>
            </a:r>
          </a:p>
          <a:p>
            <a:r>
              <a:rPr lang="en-IE" sz="2400" dirty="0"/>
              <a:t>Know exactly what’s in the presses. </a:t>
            </a:r>
          </a:p>
          <a:p>
            <a:r>
              <a:rPr lang="en-IE" sz="2400" dirty="0"/>
              <a:t>Cut down on costs.</a:t>
            </a:r>
          </a:p>
          <a:p>
            <a:r>
              <a:rPr lang="en-IE" sz="2400" dirty="0"/>
              <a:t>Cut down on time/labour.</a:t>
            </a:r>
          </a:p>
          <a:p>
            <a:r>
              <a:rPr lang="en-IE" sz="2400" dirty="0"/>
              <a:t>Other</a:t>
            </a:r>
          </a:p>
          <a:p>
            <a:endParaRPr lang="en-IE" sz="2400" dirty="0"/>
          </a:p>
          <a:p>
            <a:endParaRPr lang="en-IE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  <p:extLst>
      <p:ext uri="{BB962C8B-B14F-4D97-AF65-F5344CB8AC3E}">
        <p14:creationId xmlns:p14="http://schemas.microsoft.com/office/powerpoint/2010/main" val="1710900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491</TotalTime>
  <Words>736</Words>
  <Application>Microsoft Office PowerPoint</Application>
  <PresentationFormat>On-screen Show (4:3)</PresentationFormat>
  <Paragraphs>127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Georgia</vt:lpstr>
      <vt:lpstr>Wingdings</vt:lpstr>
      <vt:lpstr>Wingdings 2</vt:lpstr>
      <vt:lpstr>Civic</vt:lpstr>
      <vt:lpstr>Principles of Furniture &amp;  Joinery Design</vt:lpstr>
      <vt:lpstr>Creative Pause </vt:lpstr>
      <vt:lpstr>Motivation</vt:lpstr>
      <vt:lpstr>Image </vt:lpstr>
      <vt:lpstr>Words associated with image of the Apple </vt:lpstr>
      <vt:lpstr>Design an expandable table </vt:lpstr>
      <vt:lpstr>Design an expandable table </vt:lpstr>
      <vt:lpstr>Plus, Minus &amp; Interesting </vt:lpstr>
      <vt:lpstr>Plus, Minus &amp; Interesting </vt:lpstr>
      <vt:lpstr>Plus, Minus &amp; Interesting </vt:lpstr>
      <vt:lpstr>Plus, Minus &amp; Interesting </vt:lpstr>
      <vt:lpstr>Final Takeaways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Furniture &amp;  Joinery Design</dc:title>
  <dc:creator>Owner</dc:creator>
  <cp:lastModifiedBy>Jennifer Byrne</cp:lastModifiedBy>
  <cp:revision>45</cp:revision>
  <dcterms:created xsi:type="dcterms:W3CDTF">2006-08-16T00:00:00Z</dcterms:created>
  <dcterms:modified xsi:type="dcterms:W3CDTF">2020-10-13T11:44:58Z</dcterms:modified>
</cp:coreProperties>
</file>