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04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72C19-5BCB-4031-BC0D-7EC442927243}" type="datetimeFigureOut">
              <a:rPr lang="en-IE" smtClean="0"/>
              <a:pPr/>
              <a:t>15/08/2015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8FF73-F81A-43A2-9112-AC08A21FA53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109387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8FF73-F81A-43A2-9112-AC08A21FA53D}" type="slidenum">
              <a:rPr lang="en-IE" smtClean="0"/>
              <a:pPr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76670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04800"/>
            <a:ext cx="5829300" cy="6095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6400800"/>
            <a:ext cx="5143500" cy="12192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A4A6-820A-4EE1-B05D-DE7A8021FBEE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D05-8789-4962-B0CE-32B0FF8C878D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5E68-2EC0-4C51-BDF6-B91BA7F39084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B233C-5915-45E1-B751-1D818F6023EA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930401"/>
            <a:ext cx="5829300" cy="576156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4801"/>
            <a:ext cx="5829300" cy="14224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429E1-A580-4182-ACFB-A3D374429F10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010" y="2099734"/>
            <a:ext cx="2468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20" y="2099734"/>
            <a:ext cx="2468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0DA9F-4E70-4071-8EFF-17ECC5EEE419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724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0724" y="3012488"/>
            <a:ext cx="2468880" cy="51206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906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906" y="3012488"/>
            <a:ext cx="2468880" cy="51206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0DC-C276-4846-91B7-0A14E137E7D2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CD12-4519-460B-AEF0-8A20C3C483D9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65B70-5773-414A-9251-8CAFE6A4F3D1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133600"/>
            <a:ext cx="3833813" cy="59740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33600"/>
            <a:ext cx="2256235" cy="597408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DE0D4-07A1-427E-98F9-1435136146CC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6750658" cy="646176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7620000"/>
            <a:ext cx="6115050" cy="609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7B2E9-7CA4-468F-90F8-86144C298463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2900" y="6604000"/>
            <a:ext cx="6115050" cy="1016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4343400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36801"/>
            <a:ext cx="5715000" cy="583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229601"/>
            <a:ext cx="2571750" cy="4064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731597B-4645-4AB1-BEBF-A54F81B784E9}" type="datetime1">
              <a:rPr lang="en-US" smtClean="0"/>
              <a:pPr/>
              <a:t>8/15/2015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657167"/>
            <a:ext cx="2571750" cy="37846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J. Byrne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5786781" y="7953825"/>
            <a:ext cx="17542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50843" y="0"/>
            <a:ext cx="107157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750843" y="1828800"/>
            <a:ext cx="107157" cy="731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sz="4800" dirty="0" smtClean="0"/>
              <a:t>Capstone Artefact </a:t>
            </a:r>
            <a:endParaRPr lang="en-IE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The Proposal</a:t>
            </a:r>
            <a:endParaRPr lang="en-IE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J. Byrne </a:t>
            </a:r>
            <a:r>
              <a:rPr lang="en-US" dirty="0" smtClean="0"/>
              <a:t>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531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753100" cy="939376"/>
          </a:xfrm>
        </p:spPr>
        <p:txBody>
          <a:bodyPr>
            <a:normAutofit/>
          </a:bodyPr>
          <a:lstStyle/>
          <a:p>
            <a:r>
              <a:rPr lang="en-IE" dirty="0" smtClean="0"/>
              <a:t>  The willow chair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b="0" dirty="0" smtClean="0"/>
              <a:t>Willow Chair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J. Byrne </a:t>
            </a:r>
            <a:r>
              <a:rPr lang="en-US" dirty="0" smtClean="0"/>
              <a:t>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980852" y="8334825"/>
            <a:ext cx="1754295" cy="809175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6" name="Picture 5" descr="willow-chai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352800"/>
            <a:ext cx="47625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95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753100" cy="939376"/>
          </a:xfrm>
        </p:spPr>
        <p:txBody>
          <a:bodyPr>
            <a:normAutofit/>
          </a:bodyPr>
          <a:lstStyle/>
          <a:p>
            <a:r>
              <a:rPr lang="en-IE" dirty="0" smtClean="0"/>
              <a:t>  The willow chair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800" b="0" dirty="0" smtClean="0"/>
              <a:t>Made in 1904</a:t>
            </a:r>
          </a:p>
          <a:p>
            <a:r>
              <a:rPr lang="en-IE" sz="2800" b="0" dirty="0" smtClean="0"/>
              <a:t>Designed by </a:t>
            </a:r>
            <a:r>
              <a:rPr lang="en-IE" sz="2800" b="0" dirty="0" smtClean="0"/>
              <a:t>Mackintosh.</a:t>
            </a:r>
            <a:endParaRPr lang="en-IE" sz="2800" b="0" dirty="0" smtClean="0"/>
          </a:p>
          <a:p>
            <a:r>
              <a:rPr lang="en-IE" sz="2800" b="0" dirty="0" smtClean="0"/>
              <a:t>D</a:t>
            </a:r>
            <a:r>
              <a:rPr lang="en-IE" sz="2800" b="0" dirty="0" smtClean="0"/>
              <a:t>ates </a:t>
            </a:r>
            <a:r>
              <a:rPr lang="en-IE" sz="2800" b="0" dirty="0" smtClean="0"/>
              <a:t>from the </a:t>
            </a:r>
            <a:r>
              <a:rPr lang="en-IE" sz="2800" b="0" dirty="0" smtClean="0"/>
              <a:t>Art </a:t>
            </a:r>
            <a:r>
              <a:rPr lang="en-IE" sz="2800" b="0" dirty="0" smtClean="0"/>
              <a:t>N</a:t>
            </a:r>
            <a:r>
              <a:rPr lang="en-IE" sz="2800" b="0" dirty="0" smtClean="0"/>
              <a:t>ouveau </a:t>
            </a:r>
            <a:r>
              <a:rPr lang="en-IE" sz="2800" b="0" dirty="0" smtClean="0"/>
              <a:t>period.</a:t>
            </a:r>
          </a:p>
          <a:p>
            <a:r>
              <a:rPr lang="en-IE" sz="2800" b="0" dirty="0" smtClean="0"/>
              <a:t>Manufactured from Ash.</a:t>
            </a:r>
          </a:p>
          <a:p>
            <a:r>
              <a:rPr lang="en-IE" sz="2800" b="0" dirty="0" smtClean="0"/>
              <a:t>The chair was </a:t>
            </a:r>
            <a:r>
              <a:rPr lang="en-IE" sz="2800" b="0" dirty="0" smtClean="0"/>
              <a:t>painted/lacquered </a:t>
            </a:r>
            <a:r>
              <a:rPr lang="en-IE" sz="2800" b="0" dirty="0" smtClean="0"/>
              <a:t>black.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J. Byrne </a:t>
            </a:r>
            <a:r>
              <a:rPr lang="en-US" dirty="0" smtClean="0"/>
              <a:t>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8229600"/>
            <a:ext cx="1754295" cy="914400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953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5448300" cy="1828800"/>
          </a:xfrm>
        </p:spPr>
        <p:txBody>
          <a:bodyPr>
            <a:normAutofit/>
          </a:bodyPr>
          <a:lstStyle/>
          <a:p>
            <a:r>
              <a:rPr lang="en-IE" dirty="0" smtClean="0"/>
              <a:t>Manufacture of Artefact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sz="2800" b="0" dirty="0" smtClean="0"/>
              <a:t>Wont be an exact reproduction.</a:t>
            </a:r>
          </a:p>
          <a:p>
            <a:r>
              <a:rPr lang="en-IE" sz="2800" b="0" dirty="0" smtClean="0"/>
              <a:t>Copying the style.</a:t>
            </a:r>
          </a:p>
          <a:p>
            <a:r>
              <a:rPr lang="en-IE" sz="2800" b="0" dirty="0" smtClean="0"/>
              <a:t>Modern methods of joinery will be used.</a:t>
            </a:r>
          </a:p>
          <a:p>
            <a:r>
              <a:rPr lang="en-IE" sz="2800" b="0" dirty="0" smtClean="0"/>
              <a:t>Will look as much like the original as possible.</a:t>
            </a:r>
          </a:p>
          <a:p>
            <a:r>
              <a:rPr lang="en-IE" sz="2800" b="0" dirty="0" smtClean="0"/>
              <a:t>The materials used will be different.</a:t>
            </a:r>
          </a:p>
          <a:p>
            <a:r>
              <a:rPr lang="en-IE" sz="2800" b="0" dirty="0" smtClean="0"/>
              <a:t>MDF, Flexi ply and veneers will be used. </a:t>
            </a:r>
          </a:p>
          <a:p>
            <a:r>
              <a:rPr lang="en-IE" sz="2800" b="0" dirty="0" smtClean="0"/>
              <a:t>Method for creating the willow effect will be different as I don’t know how it was done originally.</a:t>
            </a:r>
          </a:p>
          <a:p>
            <a:r>
              <a:rPr lang="en-IE" sz="2800" b="0" dirty="0" smtClean="0"/>
              <a:t>The colour of the upholstery will probably change.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J. Byrne </a:t>
            </a:r>
            <a:r>
              <a:rPr lang="en-US" dirty="0" smtClean="0"/>
              <a:t>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961575"/>
          </a:xfrm>
        </p:spPr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24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6057900" cy="1548976"/>
          </a:xfrm>
        </p:spPr>
        <p:txBody>
          <a:bodyPr>
            <a:noAutofit/>
          </a:bodyPr>
          <a:lstStyle/>
          <a:p>
            <a:r>
              <a:rPr lang="en-IE" dirty="0" smtClean="0"/>
              <a:t>Name five Features </a:t>
            </a:r>
            <a:br>
              <a:rPr lang="en-IE" dirty="0" smtClean="0"/>
            </a:br>
            <a:r>
              <a:rPr lang="en-IE" dirty="0" smtClean="0"/>
              <a:t> of your Artefact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057401"/>
            <a:ext cx="5715000" cy="6324600"/>
          </a:xfrm>
        </p:spPr>
        <p:txBody>
          <a:bodyPr>
            <a:normAutofit/>
          </a:bodyPr>
          <a:lstStyle/>
          <a:p>
            <a:r>
              <a:rPr lang="en-IE" sz="2800" b="0" dirty="0" smtClean="0"/>
              <a:t>Mortise </a:t>
            </a:r>
            <a:r>
              <a:rPr lang="en-IE" sz="2800" b="0" dirty="0"/>
              <a:t>&amp; Tenon </a:t>
            </a:r>
            <a:r>
              <a:rPr lang="en-IE" sz="2800" b="0" dirty="0" smtClean="0"/>
              <a:t>Joints</a:t>
            </a:r>
          </a:p>
          <a:p>
            <a:r>
              <a:rPr lang="en-IE" sz="2800" b="0" dirty="0" smtClean="0"/>
              <a:t>Halving Joints</a:t>
            </a:r>
          </a:p>
          <a:p>
            <a:r>
              <a:rPr lang="en-IE" sz="2800" b="0" smtClean="0"/>
              <a:t>Bent work </a:t>
            </a:r>
            <a:endParaRPr lang="en-IE" sz="2800" b="0" dirty="0" smtClean="0"/>
          </a:p>
          <a:p>
            <a:r>
              <a:rPr lang="en-IE" sz="2800" b="0" dirty="0" smtClean="0"/>
              <a:t>Lamination</a:t>
            </a:r>
            <a:endParaRPr lang="en-IE" sz="2800" b="0" dirty="0"/>
          </a:p>
          <a:p>
            <a:r>
              <a:rPr lang="en-IE" sz="2800" b="0" dirty="0" smtClean="0"/>
              <a:t>Veneering           	</a:t>
            </a:r>
            <a:endParaRPr lang="en-IE" sz="2800" b="0" dirty="0"/>
          </a:p>
          <a:p>
            <a:r>
              <a:rPr lang="en-IE" sz="2800" b="0" dirty="0" smtClean="0"/>
              <a:t>Upholstery</a:t>
            </a:r>
            <a:endParaRPr lang="en-IE" sz="2800" b="0" dirty="0"/>
          </a:p>
          <a:p>
            <a:r>
              <a:rPr lang="en-IE" sz="2800" b="0" dirty="0" smtClean="0"/>
              <a:t>Hinging</a:t>
            </a:r>
          </a:p>
          <a:p>
            <a:r>
              <a:rPr lang="en-IE" sz="2800" b="0" dirty="0" smtClean="0"/>
              <a:t>Finishing</a:t>
            </a:r>
            <a:r>
              <a:rPr lang="en-IE" sz="2800" b="0" dirty="0" smtClean="0"/>
              <a:t> </a:t>
            </a:r>
            <a:endParaRPr lang="en-IE" sz="2800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J. Byrne </a:t>
            </a:r>
            <a:r>
              <a:rPr lang="en-US" dirty="0" smtClean="0"/>
              <a:t>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86781" y="7953824"/>
            <a:ext cx="1754295" cy="1190175"/>
          </a:xfrm>
        </p:spPr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52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73</TotalTime>
  <Words>152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Essential</vt:lpstr>
      <vt:lpstr>Capstone Artefact </vt:lpstr>
      <vt:lpstr>  The willow chair</vt:lpstr>
      <vt:lpstr>  The willow chair</vt:lpstr>
      <vt:lpstr>Manufacture of Artefact</vt:lpstr>
      <vt:lpstr>Name five Features   of your Artefact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Capstone Artefact</dc:title>
  <dc:creator>Jennifer Byrne</dc:creator>
  <cp:lastModifiedBy>Owner</cp:lastModifiedBy>
  <cp:revision>13</cp:revision>
  <dcterms:created xsi:type="dcterms:W3CDTF">2006-08-16T00:00:00Z</dcterms:created>
  <dcterms:modified xsi:type="dcterms:W3CDTF">2015-08-15T10:09:04Z</dcterms:modified>
</cp:coreProperties>
</file>