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6858000" cy="9144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62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D6FFF-4423-4CAE-9010-A7E743784AB7}" type="datetimeFigureOut">
              <a:rPr lang="en-IE" smtClean="0"/>
              <a:pPr/>
              <a:t>28/09/2020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274E1-B0CA-45B2-A7A1-8E66B2D528BB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5489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E3EE2-5DC1-4785-9FA4-C09152C37D8E}" type="datetimeFigureOut">
              <a:rPr lang="en-IE" smtClean="0"/>
              <a:pPr/>
              <a:t>28/09/2020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B3339-32DF-4F0C-B349-09A260E4494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6846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97720" y="4733502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31431" y="4733502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405261" y="4701736"/>
            <a:ext cx="34290" cy="6096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72A-B6A7-4F03-86BD-6743242DD6E0}" type="datetime1">
              <a:rPr lang="en-US" smtClean="0"/>
              <a:t>9/28/2020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CF2F-E871-44DB-BEC6-F8F7E2645A6A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479DF-D082-4BA4-905F-8DB9CC0E178A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3B97B69-A4FB-4A1E-B066-A40B7378AB38}" type="datetime1">
              <a:rPr lang="en-US" smtClean="0"/>
              <a:t>9/28/2020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7F92-0D1F-49C6-B81E-45C34FED885F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6611819"/>
            <a:ext cx="5943600" cy="1312981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14350" y="6555990"/>
            <a:ext cx="5943600" cy="5735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9DB3-4D31-4217-AC4B-AE14D65D8950}" type="datetime1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EC27-76B3-4BB1-A26D-AD578B36E64C}" type="datetime1">
              <a:rPr lang="en-US" smtClean="0"/>
              <a:t>9/28/2020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48615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22209" y="2906959"/>
            <a:ext cx="2811780" cy="211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66160" y="2906959"/>
            <a:ext cx="2811780" cy="211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80713-A345-49FB-8D2D-9AE4471D7BF8}" type="datetime1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673B-93C1-4752-AB5B-8502EC3A909D}" type="datetime1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F2AAF48-FFF0-42AE-875A-5FE7DD0C2FE6}" type="datetime1">
              <a:rPr lang="en-US" smtClean="0"/>
              <a:t>9/28/2020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B0891-E8FA-4E70-BDBE-EC66D58018C9}" type="datetime1">
              <a:rPr lang="en-US" smtClean="0"/>
              <a:t>9/28/2020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42900" y="1930401"/>
            <a:ext cx="6172200" cy="62378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343400" y="8271556"/>
            <a:ext cx="1943100" cy="51206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98CB4E-5E51-4885-8684-AD8FE3113A78}" type="datetime1">
              <a:rPr lang="en-US" smtClean="0"/>
              <a:t>9/28/2020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600200" y="8271556"/>
            <a:ext cx="268605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307931" y="8242041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wordle.net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sz="4800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ea typeface="+mj-ea"/>
                <a:cs typeface="+mj-cs"/>
              </a:rPr>
              <a:t>Design process in a Word Cloud </a:t>
            </a:r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sz="5400" dirty="0"/>
              <a:t>Principles of </a:t>
            </a:r>
            <a:br>
              <a:rPr lang="en-IE" sz="5400" dirty="0"/>
            </a:br>
            <a:r>
              <a:rPr lang="en-IE" sz="5400" dirty="0"/>
              <a:t>Furniture &amp; Joinery Design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Words associated with Furniture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/>
              <a:t>Can you list some?</a:t>
            </a:r>
          </a:p>
          <a:p>
            <a:r>
              <a:rPr lang="en-IE" dirty="0"/>
              <a:t>Concept sketches </a:t>
            </a:r>
          </a:p>
          <a:p>
            <a:r>
              <a:rPr lang="en-IE" dirty="0"/>
              <a:t>Rough drawing</a:t>
            </a:r>
          </a:p>
          <a:p>
            <a:r>
              <a:rPr lang="en-IE" dirty="0"/>
              <a:t>Design </a:t>
            </a:r>
          </a:p>
          <a:p>
            <a:r>
              <a:rPr lang="en-IE" dirty="0"/>
              <a:t>Sketch </a:t>
            </a:r>
          </a:p>
          <a:p>
            <a:r>
              <a:rPr lang="en-IE" dirty="0"/>
              <a:t>Proportions</a:t>
            </a:r>
          </a:p>
          <a:p>
            <a:r>
              <a:rPr lang="en-IE" dirty="0"/>
              <a:t>Scale</a:t>
            </a:r>
          </a:p>
          <a:p>
            <a:r>
              <a:rPr lang="en-IE" dirty="0"/>
              <a:t>Design</a:t>
            </a:r>
          </a:p>
          <a:p>
            <a:r>
              <a:rPr lang="en-IE" dirty="0"/>
              <a:t>Concepts</a:t>
            </a:r>
          </a:p>
          <a:p>
            <a:r>
              <a:rPr lang="en-IE" dirty="0"/>
              <a:t>Ideas </a:t>
            </a:r>
          </a:p>
          <a:p>
            <a:r>
              <a:rPr lang="en-IE" dirty="0"/>
              <a:t>Furniture</a:t>
            </a:r>
          </a:p>
          <a:p>
            <a:r>
              <a:rPr lang="en-IE" dirty="0"/>
              <a:t>Joinery</a:t>
            </a:r>
          </a:p>
          <a:p>
            <a:r>
              <a:rPr lang="en-IE" dirty="0"/>
              <a:t>Style</a:t>
            </a:r>
          </a:p>
          <a:p>
            <a:r>
              <a:rPr lang="en-IE" dirty="0"/>
              <a:t>Contrast</a:t>
            </a:r>
          </a:p>
          <a:p>
            <a:r>
              <a:rPr lang="en-IE" dirty="0"/>
              <a:t>Complement </a:t>
            </a:r>
          </a:p>
          <a:p>
            <a:endParaRPr lang="en-IE" dirty="0"/>
          </a:p>
          <a:p>
            <a:endParaRPr lang="en-I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355848" y="2057400"/>
            <a:ext cx="3044952" cy="6096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E" dirty="0"/>
          </a:p>
          <a:p>
            <a:r>
              <a:rPr lang="en-IE" dirty="0"/>
              <a:t>Plan</a:t>
            </a:r>
          </a:p>
          <a:p>
            <a:r>
              <a:rPr lang="en-US" dirty="0"/>
              <a:t>Golden Rectangle </a:t>
            </a:r>
            <a:endParaRPr lang="en-IE" dirty="0"/>
          </a:p>
          <a:p>
            <a:r>
              <a:rPr lang="en-IE" dirty="0"/>
              <a:t>Period</a:t>
            </a:r>
          </a:p>
          <a:p>
            <a:r>
              <a:rPr lang="en-IE" dirty="0"/>
              <a:t>Style </a:t>
            </a:r>
          </a:p>
          <a:p>
            <a:r>
              <a:rPr lang="en-IE" dirty="0"/>
              <a:t>Ergonomics </a:t>
            </a:r>
          </a:p>
          <a:p>
            <a:r>
              <a:rPr lang="en-IE" dirty="0"/>
              <a:t>Construction Techniques</a:t>
            </a:r>
          </a:p>
          <a:p>
            <a:r>
              <a:rPr lang="en-IE" dirty="0"/>
              <a:t>Finish </a:t>
            </a:r>
          </a:p>
          <a:p>
            <a:r>
              <a:rPr lang="en-IE" dirty="0"/>
              <a:t>Function</a:t>
            </a:r>
          </a:p>
          <a:p>
            <a:r>
              <a:rPr lang="en-IE" dirty="0"/>
              <a:t>Proportion</a:t>
            </a:r>
          </a:p>
          <a:p>
            <a:r>
              <a:rPr lang="en-IE" dirty="0"/>
              <a:t>Customize</a:t>
            </a:r>
          </a:p>
          <a:p>
            <a:r>
              <a:rPr lang="en-IE" dirty="0"/>
              <a:t>Location</a:t>
            </a:r>
          </a:p>
          <a:p>
            <a:r>
              <a:rPr lang="en-IE" dirty="0"/>
              <a:t>Visual impact</a:t>
            </a:r>
          </a:p>
          <a:p>
            <a:r>
              <a:rPr lang="en-IE" dirty="0"/>
              <a:t>Timber </a:t>
            </a:r>
          </a:p>
          <a:p>
            <a:pPr marL="0" indent="0">
              <a:buNone/>
            </a:pPr>
            <a:endParaRPr lang="en-IE" dirty="0"/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Words associated with Furniture Design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6210300" cy="6096000"/>
          </a:xfrm>
        </p:spPr>
        <p:txBody>
          <a:bodyPr/>
          <a:lstStyle/>
          <a:p>
            <a:r>
              <a:rPr lang="en-IE" dirty="0" err="1"/>
              <a:t>Wordle</a:t>
            </a:r>
            <a:r>
              <a:rPr lang="en-IE" dirty="0"/>
              <a:t>     </a:t>
            </a:r>
            <a:r>
              <a:rPr lang="en-IE" dirty="0">
                <a:hlinkClick r:id="rId2"/>
              </a:rPr>
              <a:t>http://www.wordle.net/</a:t>
            </a:r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Task: Google “Word Cloud Generator”</a:t>
            </a:r>
          </a:p>
          <a:p>
            <a:r>
              <a:rPr lang="en-IE" dirty="0"/>
              <a:t>Create your own word cloud from words that you now associate with furniture design and email the final image to me.   </a:t>
            </a:r>
          </a:p>
          <a:p>
            <a:endParaRPr lang="en-I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2957513"/>
            <a:ext cx="4991100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8277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140</TotalTime>
  <Words>111</Words>
  <Application>Microsoft Office PowerPoint</Application>
  <PresentationFormat>On-screen Show (4:3)</PresentationFormat>
  <Paragraphs>50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Paper</vt:lpstr>
      <vt:lpstr>Principles of  Furniture &amp; Joinery Design </vt:lpstr>
      <vt:lpstr>Words associated with Furniture Design</vt:lpstr>
      <vt:lpstr>Words associated with Furniture Design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Furniture &amp; Joinery Design</dc:title>
  <dc:creator>Owner</dc:creator>
  <cp:lastModifiedBy>Jennifer Byrne</cp:lastModifiedBy>
  <cp:revision>23</cp:revision>
  <cp:lastPrinted>2013-09-10T13:19:41Z</cp:lastPrinted>
  <dcterms:created xsi:type="dcterms:W3CDTF">2006-08-16T00:00:00Z</dcterms:created>
  <dcterms:modified xsi:type="dcterms:W3CDTF">2020-09-28T16:41:06Z</dcterms:modified>
</cp:coreProperties>
</file>