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98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048D4-DA91-4C7C-AFFA-2B12BB2213F3}" type="datetimeFigureOut">
              <a:rPr lang="en-IE" smtClean="0"/>
              <a:pPr/>
              <a:t>20/10/2020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239F9-B6D8-4400-A3F4-D1E241589576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196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486822" y="-28681"/>
            <a:ext cx="2628900" cy="30838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0024" y="3611301"/>
            <a:ext cx="2485016" cy="22695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50024" y="5894774"/>
            <a:ext cx="2482352" cy="168083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54058" y="2022438"/>
            <a:ext cx="1600200" cy="1001308"/>
          </a:xfrm>
        </p:spPr>
        <p:txBody>
          <a:bodyPr anchor="b"/>
          <a:lstStyle>
            <a:lvl1pPr algn="l">
              <a:defRPr sz="2400"/>
            </a:lvl1pPr>
          </a:lstStyle>
          <a:p>
            <a:fld id="{652F5EFE-A30D-4B0B-8FF8-1A717F876A44}" type="datetime1">
              <a:rPr lang="en-US" smtClean="0"/>
              <a:t>10/20/2020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77640" y="7626622"/>
            <a:ext cx="2123694" cy="486833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6822" y="7626622"/>
            <a:ext cx="482750" cy="48683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F6F-A0EA-4E9F-B8EF-F89507AED5A5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373529"/>
            <a:ext cx="1113340" cy="6373792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9972" y="1373529"/>
            <a:ext cx="4067778" cy="63737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7F70A-FB2F-428E-B45B-895D0CF5AC7D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2233-5F76-4572-9E50-E9AA9702C645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84" y="3867773"/>
            <a:ext cx="4978101" cy="1816100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984" y="5689601"/>
            <a:ext cx="4978100" cy="202721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EBE4-A67D-4A40-AA4C-3EE00A176259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4865-4CC1-463F-BFE5-AFB6DDF44C0D}" type="datetime1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81812" y="3084576"/>
            <a:ext cx="2564892" cy="4657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084575"/>
            <a:ext cx="2564892" cy="4657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9083" y="3088012"/>
            <a:ext cx="2292861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291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8878" y="3088013"/>
            <a:ext cx="2291788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64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CC00-90B3-40EF-A521-17DA2C73C66E}" type="datetime1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48B95-2663-4AA8-AAFA-01ACCAFA53B2}" type="datetime1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60A6-3EFC-408E-83ED-A69330B24711}" type="datetime1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BE8BB-0D59-476A-A1AA-EF892E6A87E3}" type="datetime1">
              <a:rPr lang="en-US" smtClean="0"/>
              <a:t>10/20/2020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421" y="1142036"/>
            <a:ext cx="2317830" cy="686764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r>
              <a:rPr lang="en-US"/>
              <a:t>Jennifer Byrne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4875" y="3543246"/>
            <a:ext cx="2478429" cy="1950871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2444" y="5515992"/>
            <a:ext cx="2474088" cy="202387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818" y="3547872"/>
            <a:ext cx="2475738" cy="195072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3907" y="925060"/>
            <a:ext cx="2519717" cy="7290816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0973" y="5510785"/>
            <a:ext cx="2475430" cy="202608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2727-8E9E-4BB6-9B65-F5FC94B7B65D}" type="datetime1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228600" y="0"/>
            <a:ext cx="7449249" cy="9144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42900" y="444650"/>
            <a:ext cx="6172200" cy="82475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420932" y="-28681"/>
            <a:ext cx="2759337" cy="932325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15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19" y="3098203"/>
            <a:ext cx="5082988" cy="4678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8041" y="29932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4A8D186-FFAA-49F8-8263-EAB98ED94421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1086" y="7802881"/>
            <a:ext cx="262661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86822" y="299322"/>
            <a:ext cx="99911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0024" y="3611301"/>
            <a:ext cx="2485016" cy="2865699"/>
          </a:xfrm>
        </p:spPr>
        <p:txBody>
          <a:bodyPr>
            <a:normAutofit/>
          </a:bodyPr>
          <a:lstStyle/>
          <a:p>
            <a:r>
              <a:rPr lang="en-IE" dirty="0"/>
              <a:t>Designing </a:t>
            </a:r>
            <a:br>
              <a:rPr lang="en-IE" dirty="0"/>
            </a:br>
            <a:r>
              <a:rPr lang="en-IE" dirty="0"/>
              <a:t>Artefacts for </a:t>
            </a:r>
            <a:br>
              <a:rPr lang="en-IE" dirty="0"/>
            </a:br>
            <a:r>
              <a:rPr lang="en-IE" dirty="0"/>
              <a:t>Clients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763381"/>
          </a:xfrm>
        </p:spPr>
        <p:txBody>
          <a:bodyPr/>
          <a:lstStyle/>
          <a:p>
            <a:r>
              <a:rPr lang="en-IE" dirty="0"/>
              <a:t>Client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14600"/>
            <a:ext cx="5332207" cy="5262239"/>
          </a:xfrm>
        </p:spPr>
        <p:txBody>
          <a:bodyPr>
            <a:normAutofit/>
          </a:bodyPr>
          <a:lstStyle/>
          <a:p>
            <a:r>
              <a:rPr lang="en-IE" sz="2400" dirty="0"/>
              <a:t>Well dressed working couple, mid-twenties to </a:t>
            </a:r>
            <a:r>
              <a:rPr lang="en-IE" dirty="0"/>
              <a:t>thirties</a:t>
            </a:r>
            <a:r>
              <a:rPr lang="en-IE" sz="2400" dirty="0"/>
              <a:t> both wearing coloured business suits.</a:t>
            </a:r>
          </a:p>
          <a:p>
            <a:r>
              <a:rPr lang="en-IE" sz="2400" dirty="0"/>
              <a:t>They have two children in </a:t>
            </a:r>
            <a:r>
              <a:rPr lang="en-IE" dirty="0"/>
              <a:t>national school.</a:t>
            </a:r>
            <a:endParaRPr lang="en-IE" sz="2400" dirty="0"/>
          </a:p>
          <a:p>
            <a:r>
              <a:rPr lang="en-IE" sz="2400" dirty="0"/>
              <a:t>Live in suburbs in semi de-thatched two storey circa </a:t>
            </a:r>
            <a:r>
              <a:rPr lang="en-IE" dirty="0"/>
              <a:t>200</a:t>
            </a:r>
            <a:r>
              <a:rPr lang="en-IE" sz="2400" dirty="0"/>
              <a:t>0. </a:t>
            </a:r>
          </a:p>
          <a:p>
            <a:endParaRPr lang="en-IE" sz="2400" dirty="0"/>
          </a:p>
          <a:p>
            <a:r>
              <a:rPr lang="en-IE" sz="2400" dirty="0"/>
              <a:t>Design a </a:t>
            </a:r>
            <a:r>
              <a:rPr lang="en-IE" dirty="0"/>
              <a:t>Display Cabinet to suit their sitting room.</a:t>
            </a:r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5268558" cy="1524000"/>
          </a:xfrm>
        </p:spPr>
        <p:txBody>
          <a:bodyPr>
            <a:normAutofit/>
          </a:bodyPr>
          <a:lstStyle/>
          <a:p>
            <a:r>
              <a:rPr lang="en-IE" sz="3600" dirty="0"/>
              <a:t>Client 1 : Questions to 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667000"/>
            <a:ext cx="5311588" cy="5029200"/>
          </a:xfrm>
        </p:spPr>
        <p:txBody>
          <a:bodyPr>
            <a:normAutofit/>
          </a:bodyPr>
          <a:lstStyle/>
          <a:p>
            <a:r>
              <a:rPr lang="en-IE" sz="2400" dirty="0"/>
              <a:t>Dress style: trendy, like colour, open to suggestions. </a:t>
            </a:r>
          </a:p>
          <a:p>
            <a:r>
              <a:rPr lang="en-IE" dirty="0"/>
              <a:t>Function: what will be on display</a:t>
            </a:r>
            <a:r>
              <a:rPr lang="en-IE" sz="2400" dirty="0"/>
              <a:t>.</a:t>
            </a:r>
          </a:p>
          <a:p>
            <a:r>
              <a:rPr lang="en-IE" dirty="0"/>
              <a:t>Unit may need to be lockable. </a:t>
            </a:r>
            <a:endParaRPr lang="en-IE" sz="2400" dirty="0"/>
          </a:p>
          <a:p>
            <a:r>
              <a:rPr lang="en-IE" dirty="0"/>
              <a:t>Describe/ show photo of existing room style.</a:t>
            </a:r>
            <a:endParaRPr lang="en-IE" sz="2400" dirty="0"/>
          </a:p>
          <a:p>
            <a:r>
              <a:rPr lang="en-IE" sz="2400" dirty="0"/>
              <a:t>Likes /dislikes.</a:t>
            </a:r>
          </a:p>
          <a:p>
            <a:r>
              <a:rPr lang="en-IE" dirty="0"/>
              <a:t>Preferences.</a:t>
            </a:r>
            <a:endParaRPr lang="en-IE" sz="2400" dirty="0"/>
          </a:p>
          <a:p>
            <a:r>
              <a:rPr lang="en-IE" sz="2400" dirty="0"/>
              <a:t>Budget.</a:t>
            </a:r>
          </a:p>
          <a:p>
            <a:r>
              <a:rPr lang="en-IE" sz="2400" dirty="0"/>
              <a:t>Timeframe.</a:t>
            </a:r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687181"/>
          </a:xfrm>
        </p:spPr>
        <p:txBody>
          <a:bodyPr>
            <a:normAutofit fontScale="90000"/>
          </a:bodyPr>
          <a:lstStyle/>
          <a:p>
            <a:r>
              <a:rPr lang="en-IE" dirty="0"/>
              <a:t>Client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619" y="2362200"/>
            <a:ext cx="5082988" cy="6172200"/>
          </a:xfrm>
        </p:spPr>
        <p:txBody>
          <a:bodyPr>
            <a:normAutofit lnSpcReduction="10000"/>
          </a:bodyPr>
          <a:lstStyle/>
          <a:p>
            <a:r>
              <a:rPr lang="en-IE" dirty="0"/>
              <a:t>Work station for teenage boy.</a:t>
            </a:r>
          </a:p>
          <a:p>
            <a:r>
              <a:rPr lang="en-IE" dirty="0"/>
              <a:t>Position: will be in Boy’s bedroom.</a:t>
            </a:r>
          </a:p>
          <a:p>
            <a:endParaRPr lang="en-IE" dirty="0"/>
          </a:p>
          <a:p>
            <a:r>
              <a:rPr lang="en-IE" sz="2800" dirty="0">
                <a:solidFill>
                  <a:srgbClr val="00B0F0"/>
                </a:solidFill>
              </a:rPr>
              <a:t>Client 2 : Questions to ask</a:t>
            </a:r>
          </a:p>
          <a:p>
            <a:r>
              <a:rPr lang="en-IE" dirty="0"/>
              <a:t>Age of Boy</a:t>
            </a:r>
          </a:p>
          <a:p>
            <a:r>
              <a:rPr lang="en-IE" dirty="0"/>
              <a:t>Function: Gaming or studying?</a:t>
            </a:r>
          </a:p>
          <a:p>
            <a:r>
              <a:rPr lang="en-IE" dirty="0"/>
              <a:t>Take him through College years?</a:t>
            </a:r>
          </a:p>
          <a:p>
            <a:r>
              <a:rPr lang="en-IE" dirty="0"/>
              <a:t>Describe/ show photo of existing room style.</a:t>
            </a:r>
          </a:p>
          <a:p>
            <a:r>
              <a:rPr lang="en-IE" dirty="0"/>
              <a:t>Likes /dislikes.</a:t>
            </a:r>
          </a:p>
          <a:p>
            <a:r>
              <a:rPr lang="en-IE" dirty="0"/>
              <a:t>Preferences.</a:t>
            </a:r>
          </a:p>
          <a:p>
            <a:r>
              <a:rPr lang="en-IE" dirty="0"/>
              <a:t>Budget.</a:t>
            </a:r>
          </a:p>
          <a:p>
            <a:r>
              <a:rPr lang="en-IE" dirty="0"/>
              <a:t>Timeframe.</a:t>
            </a:r>
          </a:p>
          <a:p>
            <a:endParaRPr lang="en-IE" dirty="0"/>
          </a:p>
          <a:p>
            <a:endParaRPr lang="en-IE" sz="2800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839581"/>
          </a:xfrm>
        </p:spPr>
        <p:txBody>
          <a:bodyPr/>
          <a:lstStyle/>
          <a:p>
            <a:r>
              <a:rPr lang="en-IE" dirty="0"/>
              <a:t>Client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5332207" cy="5791200"/>
          </a:xfrm>
        </p:spPr>
        <p:txBody>
          <a:bodyPr>
            <a:normAutofit/>
          </a:bodyPr>
          <a:lstStyle/>
          <a:p>
            <a:r>
              <a:rPr lang="en-IE" sz="2400" dirty="0"/>
              <a:t>Male Professor late fifties has a study in his house.</a:t>
            </a:r>
          </a:p>
          <a:p>
            <a:r>
              <a:rPr lang="en-IE" sz="2400" dirty="0"/>
              <a:t>Artefact: A bespoke desk made in the Chippendale style.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5268558" cy="1524000"/>
          </a:xfrm>
        </p:spPr>
        <p:txBody>
          <a:bodyPr>
            <a:normAutofit/>
          </a:bodyPr>
          <a:lstStyle/>
          <a:p>
            <a:r>
              <a:rPr lang="en-IE" dirty="0"/>
              <a:t>Client 3 : Questions to 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619" y="2514600"/>
            <a:ext cx="5082988" cy="5943599"/>
          </a:xfrm>
        </p:spPr>
        <p:txBody>
          <a:bodyPr>
            <a:normAutofit lnSpcReduction="10000"/>
          </a:bodyPr>
          <a:lstStyle/>
          <a:p>
            <a:r>
              <a:rPr lang="en-IE" dirty="0"/>
              <a:t>Establish exactly which Chippendale style.</a:t>
            </a:r>
          </a:p>
          <a:p>
            <a:r>
              <a:rPr lang="en-IE" dirty="0"/>
              <a:t>Built using all solid wood or veneered manufacture board. </a:t>
            </a:r>
          </a:p>
          <a:p>
            <a:r>
              <a:rPr lang="en-IE" dirty="0"/>
              <a:t>Function: work/ relaxing or studying?</a:t>
            </a:r>
          </a:p>
          <a:p>
            <a:r>
              <a:rPr lang="en-IE" dirty="0"/>
              <a:t>Needs; Computer, laptop file drawer, lockable drawers? </a:t>
            </a:r>
          </a:p>
          <a:p>
            <a:r>
              <a:rPr lang="en-IE" dirty="0"/>
              <a:t>Describe/ show photo of existing room style.</a:t>
            </a:r>
          </a:p>
          <a:p>
            <a:r>
              <a:rPr lang="en-IE" dirty="0"/>
              <a:t>Likes /dislikes.</a:t>
            </a:r>
          </a:p>
          <a:p>
            <a:r>
              <a:rPr lang="en-IE" dirty="0"/>
              <a:t>Preferences.</a:t>
            </a:r>
          </a:p>
          <a:p>
            <a:r>
              <a:rPr lang="en-IE" dirty="0"/>
              <a:t>Budget.</a:t>
            </a:r>
          </a:p>
          <a:p>
            <a:r>
              <a:rPr lang="en-IE" dirty="0"/>
              <a:t>Timeframe.</a:t>
            </a:r>
          </a:p>
          <a:p>
            <a:pPr marL="0" indent="0">
              <a:buNone/>
            </a:pPr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35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839581"/>
          </a:xfrm>
        </p:spPr>
        <p:txBody>
          <a:bodyPr/>
          <a:lstStyle/>
          <a:p>
            <a:r>
              <a:rPr lang="en-IE" dirty="0"/>
              <a:t>Client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5408407" cy="5791200"/>
          </a:xfrm>
        </p:spPr>
        <p:txBody>
          <a:bodyPr>
            <a:normAutofit/>
          </a:bodyPr>
          <a:lstStyle/>
          <a:p>
            <a:r>
              <a:rPr lang="en-IE" dirty="0"/>
              <a:t>Julie  a woman in her thirties is very </a:t>
            </a:r>
            <a:r>
              <a:rPr lang="en-IE" sz="2400" dirty="0"/>
              <a:t>house proud.</a:t>
            </a:r>
          </a:p>
          <a:p>
            <a:endParaRPr lang="en-IE" dirty="0"/>
          </a:p>
          <a:p>
            <a:r>
              <a:rPr lang="en-IE" dirty="0"/>
              <a:t>Artefact</a:t>
            </a:r>
          </a:p>
          <a:p>
            <a:r>
              <a:rPr lang="en-IE" dirty="0"/>
              <a:t>Would like a dresser for my kitchen. Existing kitchen is in oak shaker style. Available space is 1600mm.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839581"/>
          </a:xfrm>
        </p:spPr>
        <p:txBody>
          <a:bodyPr/>
          <a:lstStyle/>
          <a:p>
            <a:r>
              <a:rPr lang="en-IE" dirty="0"/>
              <a:t>Client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5484607" cy="5791200"/>
          </a:xfrm>
        </p:spPr>
        <p:txBody>
          <a:bodyPr>
            <a:normAutofit/>
          </a:bodyPr>
          <a:lstStyle/>
          <a:p>
            <a:r>
              <a:rPr lang="en-IE" dirty="0"/>
              <a:t>Zach and Sarah, couple in their mid forties.</a:t>
            </a:r>
          </a:p>
          <a:p>
            <a:endParaRPr lang="en-IE" dirty="0"/>
          </a:p>
          <a:p>
            <a:r>
              <a:rPr lang="en-IE" dirty="0"/>
              <a:t>Artefact</a:t>
            </a:r>
          </a:p>
          <a:p>
            <a:r>
              <a:rPr lang="en-IE" dirty="0"/>
              <a:t>We would like a love seat for our conservatory must match existing Mexican style pine furniture.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839581"/>
          </a:xfrm>
        </p:spPr>
        <p:txBody>
          <a:bodyPr/>
          <a:lstStyle/>
          <a:p>
            <a:r>
              <a:rPr lang="en-IE" dirty="0"/>
              <a:t>Client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6019800" cy="5791200"/>
          </a:xfrm>
        </p:spPr>
        <p:txBody>
          <a:bodyPr>
            <a:normAutofit/>
          </a:bodyPr>
          <a:lstStyle/>
          <a:p>
            <a:r>
              <a:rPr lang="en-IE" dirty="0"/>
              <a:t>Sally and Paul, couple in their mid thirties. Both work in Architecture.</a:t>
            </a:r>
          </a:p>
          <a:p>
            <a:r>
              <a:rPr lang="en-IE" dirty="0"/>
              <a:t>Live in an open plan apartment. Host many networking parties</a:t>
            </a:r>
          </a:p>
          <a:p>
            <a:endParaRPr lang="en-IE" dirty="0"/>
          </a:p>
          <a:p>
            <a:r>
              <a:rPr lang="en-IE" dirty="0"/>
              <a:t>Artefact</a:t>
            </a:r>
          </a:p>
          <a:p>
            <a:r>
              <a:rPr lang="en-IE" dirty="0"/>
              <a:t>We would like a coffee table and console table to suit our very contemporary style lounge area.</a:t>
            </a:r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294</TotalTime>
  <Words>391</Words>
  <Application>Microsoft Office PowerPoint</Application>
  <PresentationFormat>On-screen Show (4:3)</PresentationFormat>
  <Paragraphs>83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Wingdings 2</vt:lpstr>
      <vt:lpstr>Austin</vt:lpstr>
      <vt:lpstr>Designing  Artefacts for  Clients</vt:lpstr>
      <vt:lpstr>Client 1</vt:lpstr>
      <vt:lpstr>Client 1 : Questions to ask</vt:lpstr>
      <vt:lpstr>Client 2</vt:lpstr>
      <vt:lpstr>Client 3</vt:lpstr>
      <vt:lpstr>Client 3 : Questions to ask</vt:lpstr>
      <vt:lpstr>Client 4</vt:lpstr>
      <vt:lpstr>Client 5</vt:lpstr>
      <vt:lpstr>Client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Clients</dc:title>
  <dc:creator>jenny4711</dc:creator>
  <cp:lastModifiedBy>Jennifer</cp:lastModifiedBy>
  <cp:revision>21</cp:revision>
  <dcterms:created xsi:type="dcterms:W3CDTF">2006-08-16T00:00:00Z</dcterms:created>
  <dcterms:modified xsi:type="dcterms:W3CDTF">2020-10-20T16:53:13Z</dcterms:modified>
</cp:coreProperties>
</file>