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8" r:id="rId1"/>
  </p:sldMasterIdLst>
  <p:notesMasterIdLst>
    <p:notesMasterId r:id="rId11"/>
  </p:notesMasterIdLst>
  <p:handoutMasterIdLst>
    <p:handoutMasterId r:id="rId12"/>
  </p:handoutMasterIdLst>
  <p:sldIdLst>
    <p:sldId id="256" r:id="rId2"/>
    <p:sldId id="261" r:id="rId3"/>
    <p:sldId id="262" r:id="rId4"/>
    <p:sldId id="257" r:id="rId5"/>
    <p:sldId id="263" r:id="rId6"/>
    <p:sldId id="264" r:id="rId7"/>
    <p:sldId id="258" r:id="rId8"/>
    <p:sldId id="260" r:id="rId9"/>
    <p:sldId id="259" r:id="rId10"/>
  </p:sldIdLst>
  <p:sldSz cx="6858000" cy="9144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1488"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5D57D123-DA8D-4846-92EF-A125B6BBCC10}" type="datetimeFigureOut">
              <a:rPr lang="en-IE" smtClean="0"/>
              <a:pPr/>
              <a:t>01/12/2020</a:t>
            </a:fld>
            <a:endParaRPr lang="en-IE"/>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1F26CE51-321D-46BB-B8E9-33B3737C6B88}" type="slidenum">
              <a:rPr lang="en-IE" smtClean="0"/>
              <a:pPr/>
              <a:t>‹#›</a:t>
            </a:fld>
            <a:endParaRPr lang="en-IE"/>
          </a:p>
        </p:txBody>
      </p:sp>
    </p:spTree>
    <p:extLst>
      <p:ext uri="{BB962C8B-B14F-4D97-AF65-F5344CB8AC3E}">
        <p14:creationId xmlns:p14="http://schemas.microsoft.com/office/powerpoint/2010/main" val="39891685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4D08792-66FC-46D1-9971-6819AFD0E0D2}" type="datetimeFigureOut">
              <a:rPr lang="en-IE" smtClean="0"/>
              <a:pPr/>
              <a:t>01/12/2020</a:t>
            </a:fld>
            <a:endParaRPr lang="en-IE"/>
          </a:p>
        </p:txBody>
      </p:sp>
      <p:sp>
        <p:nvSpPr>
          <p:cNvPr id="4" name="Slide Image Placeholder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6F105975-E5A6-45E5-A2B6-D53FEE107B4C}" type="slidenum">
              <a:rPr lang="en-IE" smtClean="0"/>
              <a:pPr/>
              <a:t>‹#›</a:t>
            </a:fld>
            <a:endParaRPr lang="en-IE"/>
          </a:p>
        </p:txBody>
      </p:sp>
    </p:spTree>
    <p:extLst>
      <p:ext uri="{BB962C8B-B14F-4D97-AF65-F5344CB8AC3E}">
        <p14:creationId xmlns:p14="http://schemas.microsoft.com/office/powerpoint/2010/main" val="1030753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23444" y="195072"/>
            <a:ext cx="6611112" cy="3340608"/>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348176" y="508001"/>
            <a:ext cx="6172200" cy="2946400"/>
          </a:xfrm>
        </p:spPr>
        <p:txBody>
          <a:bodyPr lIns="45720" rIns="228600" anchor="b">
            <a:normAutofit/>
          </a:bodyPr>
          <a:lstStyle>
            <a:lvl1pPr marL="0" algn="r">
              <a:defRPr sz="4800"/>
            </a:lvl1pPr>
            <a:extLst/>
          </a:lstStyle>
          <a:p>
            <a:r>
              <a:rPr kumimoji="0" lang="en-US"/>
              <a:t>Click to edit Master title style</a:t>
            </a:r>
          </a:p>
        </p:txBody>
      </p:sp>
      <p:sp>
        <p:nvSpPr>
          <p:cNvPr id="9" name="Subtitle 8"/>
          <p:cNvSpPr>
            <a:spLocks noGrp="1"/>
          </p:cNvSpPr>
          <p:nvPr>
            <p:ph type="subTitle" idx="1"/>
          </p:nvPr>
        </p:nvSpPr>
        <p:spPr>
          <a:xfrm>
            <a:off x="1600200" y="3759200"/>
            <a:ext cx="4920176" cy="23368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0" name="Date Placeholder 9"/>
          <p:cNvSpPr>
            <a:spLocks noGrp="1"/>
          </p:cNvSpPr>
          <p:nvPr>
            <p:ph type="dt" sz="half" idx="10"/>
          </p:nvPr>
        </p:nvSpPr>
        <p:spPr>
          <a:xfrm>
            <a:off x="4171950" y="8678672"/>
            <a:ext cx="2251710" cy="365760"/>
          </a:xfrm>
        </p:spPr>
        <p:txBody>
          <a:bodyPr vert="horz" rtlCol="0"/>
          <a:lstStyle/>
          <a:p>
            <a:fld id="{25B14DA8-8CC0-4829-AE10-358D733CECD9}" type="datetime1">
              <a:rPr lang="en-US" smtClean="0"/>
              <a:t>12/1/2020</a:t>
            </a:fld>
            <a:endParaRPr lang="en-US"/>
          </a:p>
        </p:txBody>
      </p:sp>
      <p:sp>
        <p:nvSpPr>
          <p:cNvPr id="11" name="Slide Number Placeholder 10"/>
          <p:cNvSpPr>
            <a:spLocks noGrp="1"/>
          </p:cNvSpPr>
          <p:nvPr>
            <p:ph type="sldNum" sz="quarter" idx="11"/>
          </p:nvPr>
        </p:nvSpPr>
        <p:spPr>
          <a:xfrm>
            <a:off x="6479214" y="8678672"/>
            <a:ext cx="348216" cy="36576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a:xfrm>
            <a:off x="1200150" y="8678672"/>
            <a:ext cx="2930598" cy="365760"/>
          </a:xfrm>
        </p:spPr>
        <p:txBody>
          <a:bodyPr vert="horz" rtlCol="0"/>
          <a:lstStyle/>
          <a:p>
            <a:r>
              <a:rPr lang="en-US"/>
              <a:t>Jennifer Byrne 2020</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3D2C480-A7B1-4D32-8526-A8B27291A795}" type="datetime1">
              <a:rPr lang="en-US" smtClean="0"/>
              <a:t>12/1/2020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lvl1pPr algn="l">
              <a:defRPr/>
            </a:lvl1pPr>
            <a:extLst/>
          </a:lstStyle>
          <a:p>
            <a:r>
              <a:rPr kumimoji="0"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51DB50D-5873-45BB-AF41-EF314A185B85}" type="datetime1">
              <a:rPr lang="en-US" smtClean="0"/>
              <a:t>12/1/2020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441294" y="1899451"/>
            <a:ext cx="600075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D3F7542-9908-4324-87AA-FDCC46B22812}" type="datetime1">
              <a:rPr lang="en-US" smtClean="0"/>
              <a:t>12/1/2020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750096" y="4356608"/>
            <a:ext cx="55549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41782" y="664307"/>
            <a:ext cx="5829300" cy="3641344"/>
          </a:xfrm>
        </p:spPr>
        <p:txBody>
          <a:bodyPr rIns="100584"/>
          <a:lstStyle>
            <a:lvl1pPr algn="r">
              <a:buNone/>
              <a:defRPr sz="4000" b="1" cap="none">
                <a:solidFill>
                  <a:schemeClr val="accent1">
                    <a:tint val="95000"/>
                    <a:satMod val="200000"/>
                  </a:schemeClr>
                </a:solidFill>
              </a:defRPr>
            </a:lvl1pPr>
            <a:extLst/>
          </a:lstStyle>
          <a:p>
            <a:r>
              <a:rPr kumimoji="0" lang="en-US"/>
              <a:t>Click to edit Master title style</a:t>
            </a:r>
          </a:p>
        </p:txBody>
      </p:sp>
      <p:sp>
        <p:nvSpPr>
          <p:cNvPr id="3" name="Text Placeholder 2"/>
          <p:cNvSpPr>
            <a:spLocks noGrp="1"/>
          </p:cNvSpPr>
          <p:nvPr>
            <p:ph type="body" idx="1"/>
          </p:nvPr>
        </p:nvSpPr>
        <p:spPr>
          <a:xfrm>
            <a:off x="541735" y="4383618"/>
            <a:ext cx="5829300" cy="2012949"/>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4171950" y="8684893"/>
            <a:ext cx="2251710" cy="365760"/>
          </a:xfrm>
        </p:spPr>
        <p:txBody>
          <a:bodyPr vert="horz" rtlCol="0"/>
          <a:lstStyle/>
          <a:p>
            <a:fld id="{F6E070D9-B8EB-402B-AD5D-DAC4DE4C3A51}" type="datetime1">
              <a:rPr lang="en-US" smtClean="0"/>
              <a:t>12/1/2020</a:t>
            </a:fld>
            <a:endParaRPr lang="en-US"/>
          </a:p>
        </p:txBody>
      </p:sp>
      <p:sp>
        <p:nvSpPr>
          <p:cNvPr id="9" name="Slide Number Placeholder 8"/>
          <p:cNvSpPr>
            <a:spLocks noGrp="1"/>
          </p:cNvSpPr>
          <p:nvPr>
            <p:ph type="sldNum" sz="quarter" idx="11"/>
          </p:nvPr>
        </p:nvSpPr>
        <p:spPr>
          <a:xfrm>
            <a:off x="6479214" y="8684893"/>
            <a:ext cx="348216" cy="36576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200150" y="8684893"/>
            <a:ext cx="2930598" cy="365760"/>
          </a:xfrm>
        </p:spPr>
        <p:txBody>
          <a:bodyPr vert="horz" rtlCol="0"/>
          <a:lstStyle/>
          <a:p>
            <a:r>
              <a:rPr lang="en-US"/>
              <a:t>Jennifer Byrne 2020</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42900" y="2194560"/>
            <a:ext cx="3028950" cy="60350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486150" y="2194560"/>
            <a:ext cx="3028950" cy="60350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81CA86C-CBDF-4E38-ACBE-031B92AA122C}" type="datetime1">
              <a:rPr lang="en-US" smtClean="0"/>
              <a:t>12/1/2020</a:t>
            </a:fld>
            <a:endParaRPr lang="en-US"/>
          </a:p>
        </p:txBody>
      </p:sp>
      <p:sp>
        <p:nvSpPr>
          <p:cNvPr id="6" name="Footer Placeholder 5"/>
          <p:cNvSpPr>
            <a:spLocks noGrp="1"/>
          </p:cNvSpPr>
          <p:nvPr>
            <p:ph type="ftr" sz="quarter" idx="11"/>
          </p:nvPr>
        </p:nvSpPr>
        <p:spPr/>
        <p:txBody>
          <a:bodyPr/>
          <a:lstStyle/>
          <a:p>
            <a:r>
              <a:rPr lang="en-US"/>
              <a:t>Jennifer Byrne 2020</a:t>
            </a:r>
          </a:p>
        </p:txBody>
      </p:sp>
      <p:sp>
        <p:nvSpPr>
          <p:cNvPr id="7" name="Slide Number Placeholder 6"/>
          <p:cNvSpPr>
            <a:spLocks noGrp="1"/>
          </p:cNvSpPr>
          <p:nvPr>
            <p:ph type="sldNum" sz="quarter" idx="12"/>
          </p:nvPr>
        </p:nvSpPr>
        <p:spPr>
          <a:xfrm>
            <a:off x="6480810" y="8686091"/>
            <a:ext cx="348216" cy="365760"/>
          </a:xfrm>
        </p:spPr>
        <p:txBody>
          <a:bodyPr/>
          <a:lstStyle/>
          <a:p>
            <a:fld id="{B6F15528-21DE-4FAA-801E-634DDDAF4B2B}" type="slidenum">
              <a:rPr lang="en-US" smtClean="0"/>
              <a:pPr/>
              <a:t>‹#›</a:t>
            </a:fld>
            <a:endParaRPr lang="en-US"/>
          </a:p>
        </p:txBody>
      </p:sp>
      <p:sp>
        <p:nvSpPr>
          <p:cNvPr id="10" name="Rectangle 9"/>
          <p:cNvSpPr/>
          <p:nvPr/>
        </p:nvSpPr>
        <p:spPr>
          <a:xfrm>
            <a:off x="441294" y="1899451"/>
            <a:ext cx="600075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462558" y="2886955"/>
            <a:ext cx="28117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3600450" y="2886955"/>
            <a:ext cx="28117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342900" y="335931"/>
            <a:ext cx="6172200" cy="1524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342900" y="2046817"/>
            <a:ext cx="3030141" cy="853016"/>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483769" y="2046817"/>
            <a:ext cx="3031331" cy="853016"/>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42900" y="3149601"/>
            <a:ext cx="3030141" cy="5255684"/>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483769" y="3149601"/>
            <a:ext cx="3031331" cy="5255684"/>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61A8FB0-FD32-48D4-B325-6A982FBCB9C2}" type="datetime1">
              <a:rPr lang="en-US" smtClean="0"/>
              <a:t>12/1/2020</a:t>
            </a:fld>
            <a:endParaRPr lang="en-US"/>
          </a:p>
        </p:txBody>
      </p:sp>
      <p:sp>
        <p:nvSpPr>
          <p:cNvPr id="8" name="Footer Placeholder 7"/>
          <p:cNvSpPr>
            <a:spLocks noGrp="1"/>
          </p:cNvSpPr>
          <p:nvPr>
            <p:ph type="ftr" sz="quarter" idx="11"/>
          </p:nvPr>
        </p:nvSpPr>
        <p:spPr/>
        <p:txBody>
          <a:bodyPr/>
          <a:lstStyle/>
          <a:p>
            <a:r>
              <a:rPr lang="en-US"/>
              <a:t>Jennifer Byrne 2020</a:t>
            </a:r>
          </a:p>
        </p:txBody>
      </p:sp>
      <p:sp>
        <p:nvSpPr>
          <p:cNvPr id="9" name="Slide Number Placeholder 8"/>
          <p:cNvSpPr>
            <a:spLocks noGrp="1"/>
          </p:cNvSpPr>
          <p:nvPr>
            <p:ph type="sldNum" sz="quarter" idx="12"/>
          </p:nvPr>
        </p:nvSpPr>
        <p:spPr>
          <a:xfrm>
            <a:off x="6480810" y="8686091"/>
            <a:ext cx="348216"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37624"/>
            <a:ext cx="6172200" cy="1524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C3A7ACB-2181-48AC-92CB-B91A80D15A89}" type="datetime1">
              <a:rPr lang="en-US" smtClean="0"/>
              <a:t>12/1/2020</a:t>
            </a:fld>
            <a:endParaRPr lang="en-US"/>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p:nvSpPr>
        <p:spPr>
          <a:xfrm>
            <a:off x="441294" y="1899451"/>
            <a:ext cx="600075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B9EE7-6F97-4028-AB60-BA954C0CB57B}" type="datetime1">
              <a:rPr lang="en-US" smtClean="0"/>
              <a:t>12/1/2020</a:t>
            </a:fld>
            <a:endParaRPr lang="en-US"/>
          </a:p>
        </p:txBody>
      </p:sp>
      <p:sp>
        <p:nvSpPr>
          <p:cNvPr id="3" name="Footer Placeholder 2"/>
          <p:cNvSpPr>
            <a:spLocks noGrp="1"/>
          </p:cNvSpPr>
          <p:nvPr>
            <p:ph type="ftr" sz="quarter" idx="11"/>
          </p:nvPr>
        </p:nvSpPr>
        <p:spPr/>
        <p:txBody>
          <a:bodyPr/>
          <a:lstStyle/>
          <a:p>
            <a:r>
              <a:rPr lang="en-US"/>
              <a:t>Jennifer Byrne 2020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3793164" y="1410208"/>
            <a:ext cx="2811780" cy="12192"/>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722352" y="406400"/>
            <a:ext cx="2948940" cy="1016000"/>
          </a:xfrm>
        </p:spPr>
        <p:txBody>
          <a:bodyPr anchor="b"/>
          <a:lstStyle>
            <a:lvl1pPr marL="0" algn="r">
              <a:buNone/>
              <a:defRPr sz="2000" b="1"/>
            </a:lvl1pPr>
            <a:extLst/>
          </a:lstStyle>
          <a:p>
            <a:r>
              <a:rPr kumimoji="0" lang="en-US"/>
              <a:t>Click to edit Master title style</a:t>
            </a:r>
          </a:p>
        </p:txBody>
      </p:sp>
      <p:sp>
        <p:nvSpPr>
          <p:cNvPr id="3" name="Text Placeholder 2"/>
          <p:cNvSpPr>
            <a:spLocks noGrp="1"/>
          </p:cNvSpPr>
          <p:nvPr>
            <p:ph type="body" idx="2"/>
          </p:nvPr>
        </p:nvSpPr>
        <p:spPr>
          <a:xfrm>
            <a:off x="3722352" y="1476747"/>
            <a:ext cx="2948940" cy="14224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71450" y="2946400"/>
            <a:ext cx="6499842" cy="530352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4171950" y="8684893"/>
            <a:ext cx="2251710" cy="365760"/>
          </a:xfrm>
        </p:spPr>
        <p:txBody>
          <a:bodyPr vert="horz" rtlCol="0"/>
          <a:lstStyle/>
          <a:p>
            <a:fld id="{6470A6F9-CED8-4BDC-B2FF-EEA8E7FD74CD}" type="datetime1">
              <a:rPr lang="en-US" smtClean="0"/>
              <a:t>12/1/2020</a:t>
            </a:fld>
            <a:endParaRPr lang="en-US"/>
          </a:p>
        </p:txBody>
      </p:sp>
      <p:sp>
        <p:nvSpPr>
          <p:cNvPr id="10" name="Slide Number Placeholder 9"/>
          <p:cNvSpPr>
            <a:spLocks noGrp="1"/>
          </p:cNvSpPr>
          <p:nvPr>
            <p:ph type="sldNum" sz="quarter" idx="11"/>
          </p:nvPr>
        </p:nvSpPr>
        <p:spPr>
          <a:xfrm>
            <a:off x="6479214" y="8684893"/>
            <a:ext cx="348216" cy="36576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a:xfrm>
            <a:off x="1200150" y="8684893"/>
            <a:ext cx="2930598" cy="365760"/>
          </a:xfrm>
        </p:spPr>
        <p:txBody>
          <a:bodyPr vert="horz" rtlCol="0"/>
          <a:lstStyle/>
          <a:p>
            <a:r>
              <a:rPr lang="en-US"/>
              <a:t>Jennifer Byrne 2020</a:t>
            </a: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0332" y="6299200"/>
            <a:ext cx="4114800" cy="886048"/>
          </a:xfrm>
        </p:spPr>
        <p:txBody>
          <a:bodyPr anchor="b"/>
          <a:lstStyle>
            <a:lvl1pPr marL="0" algn="r">
              <a:buNone/>
              <a:defRPr sz="2000" b="1"/>
            </a:lvl1pPr>
            <a:extLst/>
          </a:lstStyle>
          <a:p>
            <a:r>
              <a:rPr kumimoji="0" lang="en-US"/>
              <a:t>Click to edit Master title style</a:t>
            </a:r>
          </a:p>
        </p:txBody>
      </p:sp>
      <p:sp>
        <p:nvSpPr>
          <p:cNvPr id="4" name="Text Placeholder 3"/>
          <p:cNvSpPr>
            <a:spLocks noGrp="1"/>
          </p:cNvSpPr>
          <p:nvPr>
            <p:ph type="body" sz="half" idx="2"/>
          </p:nvPr>
        </p:nvSpPr>
        <p:spPr>
          <a:xfrm>
            <a:off x="2280332" y="7185249"/>
            <a:ext cx="4114800" cy="1216340"/>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228600" y="333152"/>
            <a:ext cx="6400800" cy="57912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4171950" y="8678672"/>
            <a:ext cx="2251710" cy="365760"/>
          </a:xfrm>
        </p:spPr>
        <p:txBody>
          <a:bodyPr vert="horz" rtlCol="0"/>
          <a:lstStyle/>
          <a:p>
            <a:fld id="{07FA3C86-0078-4A21-9694-0E03F11C4DEA}" type="datetime1">
              <a:rPr lang="en-US" smtClean="0"/>
              <a:t>12/1/2020</a:t>
            </a:fld>
            <a:endParaRPr lang="en-US"/>
          </a:p>
        </p:txBody>
      </p:sp>
      <p:sp>
        <p:nvSpPr>
          <p:cNvPr id="9" name="Slide Number Placeholder 8"/>
          <p:cNvSpPr>
            <a:spLocks noGrp="1"/>
          </p:cNvSpPr>
          <p:nvPr>
            <p:ph type="sldNum" sz="quarter" idx="11"/>
          </p:nvPr>
        </p:nvSpPr>
        <p:spPr>
          <a:xfrm>
            <a:off x="6479214" y="8678672"/>
            <a:ext cx="348216" cy="36576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200150" y="8678672"/>
            <a:ext cx="2930598" cy="365760"/>
          </a:xfrm>
        </p:spPr>
        <p:txBody>
          <a:bodyPr vert="horz" rtlCol="0"/>
          <a:lstStyle/>
          <a:p>
            <a:r>
              <a:rPr lang="en-US"/>
              <a:t>Jennifer Byrne 2020</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23444" y="196113"/>
            <a:ext cx="6608135" cy="87538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971550" y="8534400"/>
            <a:ext cx="3159198" cy="365760"/>
          </a:xfrm>
          <a:prstGeom prst="rect">
            <a:avLst/>
          </a:prstGeom>
        </p:spPr>
        <p:txBody>
          <a:bodyPr/>
          <a:lstStyle>
            <a:lvl1pPr algn="r" eaLnBrk="1" latinLnBrk="0" hangingPunct="1">
              <a:defRPr kumimoji="0" sz="1300">
                <a:solidFill>
                  <a:schemeClr val="bg2">
                    <a:tint val="60000"/>
                    <a:satMod val="155000"/>
                  </a:schemeClr>
                </a:solidFill>
              </a:defRPr>
            </a:lvl1pPr>
            <a:extLst/>
          </a:lstStyle>
          <a:p>
            <a:r>
              <a:rPr lang="en-US"/>
              <a:t>Jennifer Byrne 2020</a:t>
            </a:r>
          </a:p>
        </p:txBody>
      </p:sp>
      <p:sp>
        <p:nvSpPr>
          <p:cNvPr id="14" name="Date Placeholder 13"/>
          <p:cNvSpPr>
            <a:spLocks noGrp="1"/>
          </p:cNvSpPr>
          <p:nvPr>
            <p:ph type="dt" sz="half" idx="2"/>
          </p:nvPr>
        </p:nvSpPr>
        <p:spPr>
          <a:xfrm>
            <a:off x="4171950" y="8534400"/>
            <a:ext cx="2251710" cy="36576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62598ECF-7381-4293-82B3-5B2F1641240E}" type="datetime1">
              <a:rPr lang="en-US" smtClean="0"/>
              <a:t>12/1/2020</a:t>
            </a:fld>
            <a:endParaRPr lang="en-US"/>
          </a:p>
        </p:txBody>
      </p:sp>
      <p:sp>
        <p:nvSpPr>
          <p:cNvPr id="23" name="Slide Number Placeholder 22"/>
          <p:cNvSpPr>
            <a:spLocks noGrp="1"/>
          </p:cNvSpPr>
          <p:nvPr>
            <p:ph type="sldNum" sz="quarter" idx="4"/>
          </p:nvPr>
        </p:nvSpPr>
        <p:spPr>
          <a:xfrm>
            <a:off x="6479214" y="8686091"/>
            <a:ext cx="348216" cy="36576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6F15528-21DE-4FAA-801E-634DDDAF4B2B}" type="slidenum">
              <a:rPr lang="en-US" smtClean="0"/>
              <a:pPr/>
              <a:t>‹#›</a:t>
            </a:fld>
            <a:endParaRPr lang="en-US"/>
          </a:p>
        </p:txBody>
      </p:sp>
      <p:sp>
        <p:nvSpPr>
          <p:cNvPr id="22" name="Title Placeholder 21"/>
          <p:cNvSpPr>
            <a:spLocks noGrp="1"/>
          </p:cNvSpPr>
          <p:nvPr>
            <p:ph type="title"/>
          </p:nvPr>
        </p:nvSpPr>
        <p:spPr>
          <a:xfrm>
            <a:off x="342900" y="338048"/>
            <a:ext cx="6172200" cy="1524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342900" y="2194983"/>
            <a:ext cx="6172200" cy="603504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dk1" tx1="lt1" bg2="dk2" tx2="lt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dt="0"/>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Mastics &amp; Sealants </a:t>
            </a:r>
          </a:p>
        </p:txBody>
      </p:sp>
      <p:sp>
        <p:nvSpPr>
          <p:cNvPr id="3" name="Subtitle 2"/>
          <p:cNvSpPr>
            <a:spLocks noGrp="1"/>
          </p:cNvSpPr>
          <p:nvPr>
            <p:ph type="subTitle" idx="1"/>
          </p:nvPr>
        </p:nvSpPr>
        <p:spPr/>
        <p:txBody>
          <a:bodyPr/>
          <a:lstStyle/>
          <a:p>
            <a:r>
              <a:rPr lang="en-IE" dirty="0"/>
              <a:t>Overview </a:t>
            </a:r>
          </a:p>
          <a:p>
            <a:r>
              <a:rPr lang="en-IE" dirty="0"/>
              <a:t>Information obtained from</a:t>
            </a:r>
          </a:p>
          <a:p>
            <a:r>
              <a:rPr lang="en-IE" dirty="0"/>
              <a:t> FOXDIY.CO.UK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slide(fromBottom)">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slide(fromBottom)">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slide(fromBottom)">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Application </a:t>
            </a:r>
          </a:p>
        </p:txBody>
      </p:sp>
      <p:sp>
        <p:nvSpPr>
          <p:cNvPr id="3" name="Content Placeholder 2"/>
          <p:cNvSpPr>
            <a:spLocks noGrp="1"/>
          </p:cNvSpPr>
          <p:nvPr>
            <p:ph idx="1"/>
          </p:nvPr>
        </p:nvSpPr>
        <p:spPr/>
        <p:txBody>
          <a:bodyPr>
            <a:normAutofit lnSpcReduction="10000"/>
          </a:bodyPr>
          <a:lstStyle/>
          <a:p>
            <a:r>
              <a:rPr lang="en-IE" sz="2600" dirty="0"/>
              <a:t>Mastics &amp; sealants come in a hard plastic tube C3 </a:t>
            </a:r>
          </a:p>
          <a:p>
            <a:endParaRPr lang="en-IE" sz="2600" dirty="0"/>
          </a:p>
          <a:p>
            <a:endParaRPr lang="en-IE" sz="2600" dirty="0"/>
          </a:p>
          <a:p>
            <a:endParaRPr lang="en-IE" sz="2600" dirty="0"/>
          </a:p>
          <a:p>
            <a:endParaRPr lang="en-IE" sz="2600" dirty="0"/>
          </a:p>
          <a:p>
            <a:endParaRPr lang="en-IE" sz="2600" dirty="0"/>
          </a:p>
          <a:p>
            <a:pPr>
              <a:buNone/>
            </a:pPr>
            <a:endParaRPr lang="en-IE" sz="2600" dirty="0"/>
          </a:p>
          <a:p>
            <a:pPr>
              <a:buNone/>
            </a:pPr>
            <a:endParaRPr lang="en-IE" sz="2600" dirty="0"/>
          </a:p>
          <a:p>
            <a:r>
              <a:rPr lang="en-IE" sz="2600" dirty="0"/>
              <a:t>They fit into a standard Mastic Gun</a:t>
            </a:r>
          </a:p>
          <a:p>
            <a:pPr>
              <a:buNone/>
            </a:pPr>
            <a:endParaRPr lang="en-IE" dirty="0"/>
          </a:p>
          <a:p>
            <a:pPr>
              <a:buNone/>
            </a:pPr>
            <a:endParaRPr lang="en-IE" dirty="0"/>
          </a:p>
          <a:p>
            <a:endParaRPr lang="en-IE" dirty="0"/>
          </a:p>
          <a:p>
            <a:pPr>
              <a:buNone/>
            </a:pPr>
            <a:br>
              <a:rPr lang="en-IE" dirty="0"/>
            </a:br>
            <a:endParaRPr lang="en-IE" dirty="0"/>
          </a:p>
          <a:p>
            <a:endParaRPr lang="en-IE" dirty="0"/>
          </a:p>
        </p:txBody>
      </p:sp>
      <p:pic>
        <p:nvPicPr>
          <p:cNvPr id="1027" name="Picture 3"/>
          <p:cNvPicPr>
            <a:picLocks noChangeAspect="1" noChangeArrowheads="1"/>
          </p:cNvPicPr>
          <p:nvPr/>
        </p:nvPicPr>
        <p:blipFill>
          <a:blip r:embed="rId2" cstate="print"/>
          <a:srcRect r="1538" b="2193"/>
          <a:stretch>
            <a:fillRect/>
          </a:stretch>
        </p:blipFill>
        <p:spPr bwMode="auto">
          <a:xfrm>
            <a:off x="838200" y="6096000"/>
            <a:ext cx="4876800" cy="2743200"/>
          </a:xfrm>
          <a:prstGeom prst="rect">
            <a:avLst/>
          </a:prstGeom>
          <a:noFill/>
          <a:ln w="9525">
            <a:noFill/>
            <a:miter lim="800000"/>
            <a:headEnd/>
            <a:tailEnd/>
          </a:ln>
        </p:spPr>
      </p:pic>
      <p:pic>
        <p:nvPicPr>
          <p:cNvPr id="1029" name="Picture 5"/>
          <p:cNvPicPr>
            <a:picLocks noChangeAspect="1" noChangeArrowheads="1"/>
          </p:cNvPicPr>
          <p:nvPr/>
        </p:nvPicPr>
        <p:blipFill>
          <a:blip r:embed="rId3" cstate="print"/>
          <a:srcRect/>
          <a:stretch>
            <a:fillRect/>
          </a:stretch>
        </p:blipFill>
        <p:spPr bwMode="auto">
          <a:xfrm>
            <a:off x="4876800" y="2743200"/>
            <a:ext cx="777240" cy="2286000"/>
          </a:xfrm>
          <a:prstGeom prst="rect">
            <a:avLst/>
          </a:prstGeom>
          <a:noFill/>
          <a:ln w="9525">
            <a:noFill/>
            <a:miter lim="800000"/>
            <a:headEnd/>
            <a:tailEnd/>
          </a:ln>
        </p:spPr>
      </p:pic>
      <p:pic>
        <p:nvPicPr>
          <p:cNvPr id="1032" name="Picture 8"/>
          <p:cNvPicPr>
            <a:picLocks noChangeAspect="1" noChangeArrowheads="1"/>
          </p:cNvPicPr>
          <p:nvPr/>
        </p:nvPicPr>
        <p:blipFill>
          <a:blip r:embed="rId4" cstate="print"/>
          <a:srcRect/>
          <a:stretch>
            <a:fillRect/>
          </a:stretch>
        </p:blipFill>
        <p:spPr bwMode="auto">
          <a:xfrm>
            <a:off x="3505200" y="2743200"/>
            <a:ext cx="882463" cy="2286000"/>
          </a:xfrm>
          <a:prstGeom prst="rect">
            <a:avLst/>
          </a:prstGeom>
          <a:noFill/>
          <a:ln w="9525">
            <a:noFill/>
            <a:miter lim="800000"/>
            <a:headEnd/>
            <a:tailEnd/>
          </a:ln>
        </p:spPr>
      </p:pic>
      <p:sp>
        <p:nvSpPr>
          <p:cNvPr id="4" name="Footer Placeholder 3"/>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B49E0F70-0A38-43B7-B20B-350E4C741E33}"/>
              </a:ext>
            </a:extLst>
          </p:cNvPr>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032"/>
                                        </p:tgtEl>
                                        <p:attrNameLst>
                                          <p:attrName>style.visibility</p:attrName>
                                        </p:attrNameLst>
                                      </p:cBhvr>
                                      <p:to>
                                        <p:strVal val="visible"/>
                                      </p:to>
                                    </p:set>
                                    <p:animEffect transition="in" filter="slide(fromBottom)">
                                      <p:cBhvr>
                                        <p:cTn id="17" dur="500"/>
                                        <p:tgtEl>
                                          <p:spTgt spid="1032"/>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1029"/>
                                        </p:tgtEl>
                                        <p:attrNameLst>
                                          <p:attrName>style.visibility</p:attrName>
                                        </p:attrNameLst>
                                      </p:cBhvr>
                                      <p:to>
                                        <p:strVal val="visible"/>
                                      </p:to>
                                    </p:set>
                                    <p:animEffect transition="in" filter="slide(fromBottom)">
                                      <p:cBhvr>
                                        <p:cTn id="22" dur="500"/>
                                        <p:tgtEl>
                                          <p:spTgt spid="1029"/>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 calcmode="lin" valueType="num">
                                      <p:cBhvr additive="base">
                                        <p:cTn id="3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nodeType="clickEffect">
                                  <p:stCondLst>
                                    <p:cond delay="0"/>
                                  </p:stCondLst>
                                  <p:childTnLst>
                                    <p:set>
                                      <p:cBhvr>
                                        <p:cTn id="38" dur="1" fill="hold">
                                          <p:stCondLst>
                                            <p:cond delay="0"/>
                                          </p:stCondLst>
                                        </p:cTn>
                                        <p:tgtEl>
                                          <p:spTgt spid="1027"/>
                                        </p:tgtEl>
                                        <p:attrNameLst>
                                          <p:attrName>style.visibility</p:attrName>
                                        </p:attrNameLst>
                                      </p:cBhvr>
                                      <p:to>
                                        <p:strVal val="visible"/>
                                      </p:to>
                                    </p:set>
                                    <p:animEffect transition="in" filter="slide(fromBottom)">
                                      <p:cBhvr>
                                        <p:cTn id="39"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Application </a:t>
            </a:r>
          </a:p>
        </p:txBody>
      </p:sp>
      <p:sp>
        <p:nvSpPr>
          <p:cNvPr id="3" name="Content Placeholder 2"/>
          <p:cNvSpPr>
            <a:spLocks noGrp="1"/>
          </p:cNvSpPr>
          <p:nvPr>
            <p:ph idx="1"/>
          </p:nvPr>
        </p:nvSpPr>
        <p:spPr/>
        <p:txBody>
          <a:bodyPr>
            <a:normAutofit/>
          </a:bodyPr>
          <a:lstStyle/>
          <a:p>
            <a:r>
              <a:rPr lang="en-IE" sz="2400" dirty="0"/>
              <a:t>They are produced for all sorts of different applications by hundreds of different manufactures.</a:t>
            </a:r>
          </a:p>
          <a:p>
            <a:r>
              <a:rPr lang="en-IE" sz="2400" dirty="0"/>
              <a:t>Preparation of the surface would be the same for nearly all of them.</a:t>
            </a:r>
          </a:p>
          <a:p>
            <a:r>
              <a:rPr lang="en-IE" sz="2400" dirty="0"/>
              <a:t>Clean the gap or area to be sealed and make sure that it is free from dust.</a:t>
            </a:r>
          </a:p>
          <a:p>
            <a:r>
              <a:rPr lang="en-IE" sz="2400" dirty="0"/>
              <a:t>Some mastics you clean off surplus while still wet some after they have cured.</a:t>
            </a:r>
          </a:p>
          <a:p>
            <a:r>
              <a:rPr lang="en-IE" sz="2400" dirty="0"/>
              <a:t>Make sure you read instructions on tube.</a:t>
            </a:r>
          </a:p>
          <a:p>
            <a:r>
              <a:rPr lang="en-IE" sz="2400" dirty="0"/>
              <a:t>Some sealants will expand when exposed to air this are used to seal wider gaps.</a:t>
            </a:r>
          </a:p>
          <a:p>
            <a:endParaRPr lang="en-IE" dirty="0"/>
          </a:p>
          <a:p>
            <a:endParaRPr lang="en-IE" dirty="0"/>
          </a:p>
          <a:p>
            <a:pPr>
              <a:buNone/>
            </a:pPr>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B7CDD865-62DE-46D0-AF98-3B0ED3A63F27}"/>
              </a:ext>
            </a:extLst>
          </p:cNvPr>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Types </a:t>
            </a:r>
          </a:p>
        </p:txBody>
      </p:sp>
      <p:sp>
        <p:nvSpPr>
          <p:cNvPr id="3" name="Content Placeholder 2"/>
          <p:cNvSpPr>
            <a:spLocks noGrp="1"/>
          </p:cNvSpPr>
          <p:nvPr>
            <p:ph idx="1"/>
          </p:nvPr>
        </p:nvSpPr>
        <p:spPr/>
        <p:txBody>
          <a:bodyPr>
            <a:normAutofit fontScale="70000" lnSpcReduction="20000"/>
          </a:bodyPr>
          <a:lstStyle/>
          <a:p>
            <a:r>
              <a:rPr lang="en-IE" sz="3400" dirty="0">
                <a:solidFill>
                  <a:srgbClr val="FFFF00"/>
                </a:solidFill>
              </a:rPr>
              <a:t>Acrylic based sealants: </a:t>
            </a:r>
            <a:r>
              <a:rPr lang="en-IE" sz="3400" dirty="0"/>
              <a:t>Frame sealants flexible seal can be painted over when cured available in clear, white, brown &amp; black </a:t>
            </a:r>
          </a:p>
          <a:p>
            <a:pPr>
              <a:buNone/>
            </a:pPr>
            <a:endParaRPr lang="en-IE" sz="3400" dirty="0"/>
          </a:p>
          <a:p>
            <a:r>
              <a:rPr lang="en-IE" sz="3400" dirty="0">
                <a:solidFill>
                  <a:srgbClr val="FFFF00"/>
                </a:solidFill>
              </a:rPr>
              <a:t>Flexible Decorators fillers:  </a:t>
            </a:r>
            <a:r>
              <a:rPr lang="en-IE" sz="3400" dirty="0"/>
              <a:t>Caulk can be painted over whey dry, remains permanently flexible </a:t>
            </a:r>
          </a:p>
          <a:p>
            <a:endParaRPr lang="en-IE" sz="3400" dirty="0"/>
          </a:p>
          <a:p>
            <a:r>
              <a:rPr lang="en-IE" sz="3400" dirty="0">
                <a:solidFill>
                  <a:srgbClr val="FFFF00"/>
                </a:solidFill>
              </a:rPr>
              <a:t>General Purpose Silicone: </a:t>
            </a:r>
            <a:r>
              <a:rPr lang="en-IE" sz="3400" dirty="0"/>
              <a:t>This sealant adheres to most smooth and non-porous materials. Forms a permanently flexible rubber seal.</a:t>
            </a:r>
          </a:p>
          <a:p>
            <a:r>
              <a:rPr lang="en-IE" sz="3400" dirty="0"/>
              <a:t>Some contain an anti-fungal compound to prevent mould growth in areas of high humidity.</a:t>
            </a:r>
          </a:p>
          <a:p>
            <a:r>
              <a:rPr lang="en-IE" sz="3400" dirty="0"/>
              <a:t>Suitable for glass, ceramics, metals, laminates.</a:t>
            </a:r>
          </a:p>
          <a:p>
            <a:r>
              <a:rPr lang="en-IE" sz="3400" dirty="0"/>
              <a:t>Interior or Exterior uses. </a:t>
            </a:r>
          </a:p>
          <a:p>
            <a:r>
              <a:rPr lang="en-IE" sz="3400" dirty="0"/>
              <a:t>Some have a 20 year life expectancy. </a:t>
            </a:r>
          </a:p>
          <a:p>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8B29BC5D-1193-4D3B-8FAD-DE59F5A3CD6F}"/>
              </a:ext>
            </a:extLst>
          </p:cNvPr>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Types </a:t>
            </a:r>
          </a:p>
        </p:txBody>
      </p:sp>
      <p:sp>
        <p:nvSpPr>
          <p:cNvPr id="3" name="Content Placeholder 2"/>
          <p:cNvSpPr>
            <a:spLocks noGrp="1"/>
          </p:cNvSpPr>
          <p:nvPr>
            <p:ph idx="1"/>
          </p:nvPr>
        </p:nvSpPr>
        <p:spPr/>
        <p:txBody>
          <a:bodyPr>
            <a:normAutofit/>
          </a:bodyPr>
          <a:lstStyle/>
          <a:p>
            <a:r>
              <a:rPr lang="en-IE" sz="2400" dirty="0">
                <a:solidFill>
                  <a:srgbClr val="FFFF00"/>
                </a:solidFill>
              </a:rPr>
              <a:t>Multi Purpose Building Adhesive:  </a:t>
            </a:r>
            <a:r>
              <a:rPr lang="en-IE" sz="2400" dirty="0"/>
              <a:t>lots of different standards the better and quicker the adhesion the more expensive they are.</a:t>
            </a:r>
          </a:p>
          <a:p>
            <a:endParaRPr lang="en-IE" sz="2400" dirty="0"/>
          </a:p>
          <a:p>
            <a:r>
              <a:rPr lang="en-IE" sz="2400" dirty="0">
                <a:solidFill>
                  <a:srgbClr val="FFFF00"/>
                </a:solidFill>
              </a:rPr>
              <a:t>Gun A Nail </a:t>
            </a:r>
            <a:r>
              <a:rPr lang="en-IE" sz="2400" dirty="0"/>
              <a:t>Standard is a high strength, gap filling multi-purpose adhesive that can be used for fast nail free fixing of items such as to fix skirting boards, wall panels, cladding, </a:t>
            </a:r>
            <a:r>
              <a:rPr lang="en-IE" sz="2400" dirty="0" err="1"/>
              <a:t>PVCu</a:t>
            </a:r>
            <a:r>
              <a:rPr lang="en-IE" sz="2400" dirty="0"/>
              <a:t> trims, framework, battens, floorboards, carpet edges, window sills, ceramics, mouldings and much more. </a:t>
            </a:r>
            <a:br>
              <a:rPr lang="en-IE" dirty="0"/>
            </a:br>
            <a:endParaRPr lang="en-IE" b="1"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68E7B406-9EE9-46A2-B8D1-048E8984B4BE}"/>
              </a:ext>
            </a:extLst>
          </p:cNvPr>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Types </a:t>
            </a:r>
          </a:p>
        </p:txBody>
      </p:sp>
      <p:sp>
        <p:nvSpPr>
          <p:cNvPr id="3" name="Content Placeholder 2"/>
          <p:cNvSpPr>
            <a:spLocks noGrp="1"/>
          </p:cNvSpPr>
          <p:nvPr>
            <p:ph idx="1"/>
          </p:nvPr>
        </p:nvSpPr>
        <p:spPr/>
        <p:txBody>
          <a:bodyPr>
            <a:normAutofit/>
          </a:bodyPr>
          <a:lstStyle/>
          <a:p>
            <a:r>
              <a:rPr lang="en-IE" sz="2400" dirty="0">
                <a:solidFill>
                  <a:srgbClr val="FFFF00"/>
                </a:solidFill>
              </a:rPr>
              <a:t>Multi Purpose Building Adhesive:  </a:t>
            </a:r>
            <a:br>
              <a:rPr lang="en-IE" sz="2400" dirty="0"/>
            </a:br>
            <a:endParaRPr lang="en-IE" sz="2400" b="1" dirty="0"/>
          </a:p>
          <a:p>
            <a:r>
              <a:rPr lang="en-IE" sz="2400" dirty="0" err="1">
                <a:solidFill>
                  <a:srgbClr val="FFFF00"/>
                </a:solidFill>
              </a:rPr>
              <a:t>PinkGrip</a:t>
            </a:r>
            <a:r>
              <a:rPr lang="en-IE" sz="2400" dirty="0">
                <a:solidFill>
                  <a:srgbClr val="FFFF00"/>
                </a:solidFill>
              </a:rPr>
              <a:t> : </a:t>
            </a:r>
            <a:r>
              <a:rPr lang="en-IE" sz="2400" dirty="0"/>
              <a:t>this would probably be one of the most popular due to its revolutionary initial grip, which outperforms every competitor's adhesive tested. </a:t>
            </a:r>
          </a:p>
          <a:p>
            <a:r>
              <a:rPr lang="en-IE" sz="2400" dirty="0"/>
              <a:t>Grips instantly - No slip - No pins, it will stick just about anything on a building site that needs sticking. </a:t>
            </a:r>
          </a:p>
          <a:p>
            <a:r>
              <a:rPr lang="en-IE" sz="2400" dirty="0"/>
              <a:t>Its amazing grabbing strength not only removes the need to pin under the work piece to prevent slumping, but its revolutionary initial 'Direct Bond' eliminates the need for double stick methods. </a:t>
            </a:r>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98065EF4-BE3A-4802-9E7A-D733DC0F0EEE}"/>
              </a:ext>
            </a:extLst>
          </p:cNvPr>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a:t>
            </a:r>
          </a:p>
        </p:txBody>
      </p:sp>
      <p:sp>
        <p:nvSpPr>
          <p:cNvPr id="3" name="Content Placeholder 2"/>
          <p:cNvSpPr>
            <a:spLocks noGrp="1"/>
          </p:cNvSpPr>
          <p:nvPr>
            <p:ph idx="1"/>
          </p:nvPr>
        </p:nvSpPr>
        <p:spPr/>
        <p:txBody>
          <a:bodyPr>
            <a:normAutofit/>
          </a:bodyPr>
          <a:lstStyle/>
          <a:p>
            <a:r>
              <a:rPr lang="en-IE" sz="2400" dirty="0">
                <a:solidFill>
                  <a:srgbClr val="FFFF00"/>
                </a:solidFill>
              </a:rPr>
              <a:t>Black Roof &amp; Gutter Sealant : </a:t>
            </a:r>
            <a:r>
              <a:rPr lang="en-IE" sz="2400" dirty="0"/>
              <a:t>is a premium quality butyl based sealant and adhesive that provides instant, permanent weather-proofing to a wide variety of roofing applications. </a:t>
            </a:r>
          </a:p>
          <a:p>
            <a:r>
              <a:rPr lang="en-IE" sz="2400" dirty="0"/>
              <a:t>Adheres to most common roofing materials such as bitumen, asphalt, felt, metals and wood.</a:t>
            </a:r>
            <a:br>
              <a:rPr lang="en-IE" dirty="0"/>
            </a:br>
            <a:endParaRPr lang="en-IE" dirty="0"/>
          </a:p>
          <a:p>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992BB28D-138B-4A53-82DD-99035F3EB1CB}"/>
              </a:ext>
            </a:extLst>
          </p:cNvPr>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a:t>
            </a:r>
          </a:p>
        </p:txBody>
      </p:sp>
      <p:sp>
        <p:nvSpPr>
          <p:cNvPr id="3" name="Content Placeholder 2"/>
          <p:cNvSpPr>
            <a:spLocks noGrp="1"/>
          </p:cNvSpPr>
          <p:nvPr>
            <p:ph idx="1"/>
          </p:nvPr>
        </p:nvSpPr>
        <p:spPr>
          <a:xfrm>
            <a:off x="342900" y="1981200"/>
            <a:ext cx="6172200" cy="6248823"/>
          </a:xfrm>
        </p:spPr>
        <p:txBody>
          <a:bodyPr>
            <a:noAutofit/>
          </a:bodyPr>
          <a:lstStyle/>
          <a:p>
            <a:r>
              <a:rPr lang="en-IE" sz="2400" dirty="0">
                <a:solidFill>
                  <a:srgbClr val="FFFF00"/>
                </a:solidFill>
              </a:rPr>
              <a:t>Colour Match Timber &amp; Laminate Sealant : </a:t>
            </a:r>
            <a:r>
              <a:rPr lang="en-IE" sz="2400" dirty="0"/>
              <a:t>is a polymer rich, permanently flexible sealant and gap filler designed for sealing around laminate flooring, fitted furniture and kitchen worktops. </a:t>
            </a:r>
          </a:p>
          <a:p>
            <a:r>
              <a:rPr lang="en-IE" sz="2400" dirty="0"/>
              <a:t>Formulated using high clarity lightfast colour pigments, the 5 colour range offers a near or exact match to many board finishes. </a:t>
            </a:r>
          </a:p>
          <a:p>
            <a:r>
              <a:rPr lang="en-IE" sz="2400" dirty="0"/>
              <a:t>It is silicone and solvent free, however, unlike conventional matt finish water-based sealants, it leaves a satin finish which will not pick up dirt and can be easily cleaned with normal household </a:t>
            </a:r>
          </a:p>
          <a:p>
            <a:r>
              <a:rPr lang="en-IE" sz="2400" dirty="0"/>
              <a:t>If desired the product can be painted, varnished or wood stained. </a:t>
            </a:r>
          </a:p>
          <a:p>
            <a:r>
              <a:rPr lang="en-IE" sz="2400" dirty="0"/>
              <a:t>Cherry, Oak,  Beech , Mahogany &amp; Pine</a:t>
            </a:r>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6DA957FA-8FAE-4BFD-AA66-606AAD1510EF}"/>
              </a:ext>
            </a:extLst>
          </p:cNvPr>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Type</a:t>
            </a:r>
          </a:p>
        </p:txBody>
      </p:sp>
      <p:sp>
        <p:nvSpPr>
          <p:cNvPr id="3" name="Content Placeholder 2"/>
          <p:cNvSpPr>
            <a:spLocks noGrp="1"/>
          </p:cNvSpPr>
          <p:nvPr>
            <p:ph idx="1"/>
          </p:nvPr>
        </p:nvSpPr>
        <p:spPr/>
        <p:txBody>
          <a:bodyPr>
            <a:normAutofit/>
          </a:bodyPr>
          <a:lstStyle/>
          <a:p>
            <a:r>
              <a:rPr lang="en-IE" sz="2400" dirty="0">
                <a:solidFill>
                  <a:srgbClr val="FFFF00"/>
                </a:solidFill>
              </a:rPr>
              <a:t>Silicone Eater :  </a:t>
            </a:r>
            <a:r>
              <a:rPr lang="en-IE" sz="2400" dirty="0"/>
              <a:t>Removes all types of silicone sealant from baths, kitchen worktops, basins, showers, door &amp; window frames.</a:t>
            </a:r>
          </a:p>
          <a:p>
            <a:endParaRPr lang="en-IE" sz="2400" dirty="0"/>
          </a:p>
          <a:p>
            <a:r>
              <a:rPr lang="en-IE" sz="2400" dirty="0"/>
              <a:t>Always test a small area prior to full coverage</a:t>
            </a:r>
            <a:br>
              <a:rPr lang="en-IE" sz="2400" dirty="0"/>
            </a:br>
            <a:endParaRPr lang="en-IE" sz="2400" dirty="0"/>
          </a:p>
          <a:p>
            <a:r>
              <a:rPr lang="en-IE" sz="2400" dirty="0"/>
              <a:t>Fits in standard mastic gun</a:t>
            </a:r>
          </a:p>
          <a:p>
            <a:endParaRPr lang="en-IE" sz="2400" dirty="0"/>
          </a:p>
          <a:p>
            <a:r>
              <a:rPr lang="en-IE" sz="2400" dirty="0"/>
              <a:t>100ml pack , sufficient to remove sealant from 3 sides of a standard bath.</a:t>
            </a:r>
            <a:br>
              <a:rPr lang="en-IE" dirty="0"/>
            </a:br>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a:extLst>
              <a:ext uri="{FF2B5EF4-FFF2-40B4-BE49-F238E27FC236}">
                <a16:creationId xmlns:a16="http://schemas.microsoft.com/office/drawing/2014/main" id="{B2DE1FEE-FE87-4233-A364-1F4F81807E05}"/>
              </a:ext>
            </a:extLst>
          </p:cNvPr>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71</TotalTime>
  <Words>636</Words>
  <Application>Microsoft Office PowerPoint</Application>
  <PresentationFormat>On-screen Show (4:3)</PresentationFormat>
  <Paragraphs>77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Rockwell</vt:lpstr>
      <vt:lpstr>Wingdings 2</vt:lpstr>
      <vt:lpstr>Foundry</vt:lpstr>
      <vt:lpstr>Mastics &amp; Sealants </vt:lpstr>
      <vt:lpstr>Application </vt:lpstr>
      <vt:lpstr>Application </vt:lpstr>
      <vt:lpstr>Types </vt:lpstr>
      <vt:lpstr>Types </vt:lpstr>
      <vt:lpstr>Types </vt:lpstr>
      <vt:lpstr>Type</vt:lpstr>
      <vt:lpstr>Type</vt:lpstr>
      <vt:lpstr>Type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Mastics &amp; Sealants</dc:title>
  <dc:creator>Owner</dc:creator>
  <cp:lastModifiedBy>Jennifer</cp:lastModifiedBy>
  <cp:revision>14</cp:revision>
  <cp:lastPrinted>2012-01-23T08:24:53Z</cp:lastPrinted>
  <dcterms:created xsi:type="dcterms:W3CDTF">2006-08-16T00:00:00Z</dcterms:created>
  <dcterms:modified xsi:type="dcterms:W3CDTF">2020-12-01T09:16:34Z</dcterms:modified>
</cp:coreProperties>
</file>