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948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45061"/>
            <a:ext cx="6096000" cy="861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239" y="55562"/>
            <a:ext cx="6632361" cy="893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5730" y="76200"/>
            <a:ext cx="6436070" cy="89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36812" y="152400"/>
            <a:ext cx="6468788" cy="880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" y="1"/>
            <a:ext cx="5803899" cy="877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1231" y="565150"/>
            <a:ext cx="6215769" cy="804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On-screen Show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Owner</cp:lastModifiedBy>
  <cp:revision>3</cp:revision>
  <dcterms:created xsi:type="dcterms:W3CDTF">2006-08-16T00:00:00Z</dcterms:created>
  <dcterms:modified xsi:type="dcterms:W3CDTF">2013-10-06T13:03:16Z</dcterms:modified>
</cp:coreProperties>
</file>