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6" r:id="rId2"/>
    <p:sldId id="257" r:id="rId3"/>
    <p:sldId id="268" r:id="rId4"/>
    <p:sldId id="269" r:id="rId5"/>
    <p:sldId id="270" r:id="rId6"/>
    <p:sldId id="271" r:id="rId7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786" autoAdjust="0"/>
  </p:normalViewPr>
  <p:slideViewPr>
    <p:cSldViewPr>
      <p:cViewPr varScale="1">
        <p:scale>
          <a:sx n="62" d="100"/>
          <a:sy n="62" d="100"/>
        </p:scale>
        <p:origin x="-36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A31AA1-63BD-4280-8FA0-78EC4D368F94}" type="datetimeFigureOut">
              <a:rPr lang="en-IE" smtClean="0"/>
              <a:pPr/>
              <a:t>11/10/2016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69AD00-96BE-4EAC-AEBF-F1123007C0CD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73331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074420" y="479864"/>
            <a:ext cx="5554980" cy="1962912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074420" y="2466752"/>
            <a:ext cx="5554980" cy="23368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DD8E2CC-6CBF-4D20-9A2B-63C85D04A244}" type="datetime1">
              <a:rPr lang="en-US" smtClean="0"/>
              <a:t>10/11/2016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691075" y="1885069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867882" y="1793355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B32729-2D28-46EF-9078-9BA67ED53C8A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43500" y="366186"/>
            <a:ext cx="1371600" cy="7802033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366188"/>
            <a:ext cx="41719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2A3B5A0-8A58-46FE-B889-90CB1D10A9F9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04C7BC7-7E37-407D-831E-2F6CDB2B8E8C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12168" y="-72"/>
            <a:ext cx="514350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3794" y="3467100"/>
            <a:ext cx="4800600" cy="3048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3794" y="1422400"/>
            <a:ext cx="4800600" cy="2012949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9709D4-6629-4A93-BEA1-7BCB6565893B}" type="datetime1">
              <a:rPr lang="en-US" smtClean="0"/>
              <a:t>10/11/2016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1714500" y="0"/>
            <a:ext cx="57150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29241" y="3752875"/>
            <a:ext cx="157734" cy="280416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806048" y="3661160"/>
            <a:ext cx="48006" cy="85344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7670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7066" y="2032000"/>
            <a:ext cx="2743200" cy="62179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DD8E0D-B206-41EB-BDC9-D434E4CD5A17}" type="datetime1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6880448"/>
            <a:ext cx="6172200" cy="1524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497580" y="437704"/>
            <a:ext cx="3017520" cy="85344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4290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1292448"/>
            <a:ext cx="3017520" cy="54864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9C91F7-08FA-4810-A138-600E346E302D}" type="datetime1">
              <a:rPr lang="en-US" smtClean="0"/>
              <a:t>10/11/2016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6706" y="365760"/>
            <a:ext cx="5623560" cy="1524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91BAC6-9102-445E-9CCD-BAFBB39730EA}" type="datetime1">
              <a:rPr lang="en-US" smtClean="0"/>
              <a:t>10/11/2016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1238" y="0"/>
            <a:ext cx="6096762" cy="9144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3540076-864A-4168-8D1D-02509B8881E8}" type="datetime1">
              <a:rPr lang="en-US" smtClean="0"/>
              <a:t>10/11/2016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289037"/>
            <a:ext cx="2857500" cy="154940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42900" y="1875952"/>
            <a:ext cx="2857500" cy="931333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" y="2844801"/>
            <a:ext cx="6115050" cy="532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3FA5B5A-9C93-42C4-BE40-CF2AE393D520}" type="datetime1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5172" y="1422400"/>
            <a:ext cx="2057400" cy="26416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D1FBE8B-090D-4434-B53E-8702308C39E2}" type="datetime1">
              <a:rPr lang="en-US" smtClean="0"/>
              <a:t>10/11/2016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71500" y="1422400"/>
            <a:ext cx="3429000" cy="6096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8650" y="1524005"/>
            <a:ext cx="3314700" cy="468604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297544" y="1272455"/>
            <a:ext cx="514350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3752750" y="1249048"/>
            <a:ext cx="486918" cy="272413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6400800"/>
            <a:ext cx="3314700" cy="1016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611945" y="-1087896"/>
            <a:ext cx="1229165" cy="2185183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26613" y="28137"/>
            <a:ext cx="1276643" cy="2269588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37161" y="1406770"/>
            <a:ext cx="844288" cy="1470165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759655" y="-72"/>
            <a:ext cx="6098345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076706" y="366184"/>
            <a:ext cx="5623560" cy="1524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076706" y="1930400"/>
            <a:ext cx="5623560" cy="64008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2686050" y="8407400"/>
            <a:ext cx="1600200" cy="63500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56273E0-185F-4AA4-93BF-543AFB205DD1}" type="datetime1">
              <a:rPr lang="en-US" smtClean="0"/>
              <a:t>10/11/2016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286250" y="8407400"/>
            <a:ext cx="2171700" cy="63500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J.Byrne 2016</a:t>
            </a: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6460236" y="8407400"/>
            <a:ext cx="342900" cy="635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761238" y="-72"/>
            <a:ext cx="54864" cy="9144072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Writing your Portfolio Piece by Piece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91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Introduction</a:t>
            </a:r>
            <a:br>
              <a:rPr lang="en-IE" sz="2800" dirty="0" smtClean="0"/>
            </a:br>
            <a:r>
              <a:rPr lang="en-IE" sz="2800" dirty="0" smtClean="0"/>
              <a:t>(</a:t>
            </a:r>
            <a:r>
              <a:rPr lang="en-IE" sz="2800" dirty="0"/>
              <a:t>500 words) </a:t>
            </a:r>
            <a:r>
              <a:rPr lang="en-IE" sz="2800" dirty="0" smtClean="0"/>
              <a:t>(10 </a:t>
            </a:r>
            <a:r>
              <a:rPr lang="en-IE" sz="2800" dirty="0"/>
              <a:t>Marks)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0400"/>
            <a:ext cx="6090666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While the introduction is the first section to be read in your portfolio it is sometimes the last section to be written.</a:t>
            </a:r>
          </a:p>
          <a:p>
            <a:r>
              <a:rPr lang="en-IE" sz="2400" dirty="0" smtClean="0"/>
              <a:t>Certainly you should be adding material to your introduction in your final stages of writing. </a:t>
            </a:r>
          </a:p>
          <a:p>
            <a:r>
              <a:rPr lang="en-IE" sz="2400" dirty="0" smtClean="0"/>
              <a:t>The introduction should introduce the reader to the work undertaken by you for your whole portfolio.  It should explain briefly what artefact you have chosen and why. </a:t>
            </a:r>
          </a:p>
          <a:p>
            <a:r>
              <a:rPr lang="en-IE" sz="2400" dirty="0" smtClean="0"/>
              <a:t>The introduction should also give a short overview of your work and your conclusion. </a:t>
            </a:r>
            <a:endParaRPr lang="en-IE" sz="24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7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Starting the Introduction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0400"/>
            <a:ext cx="6090666" cy="6400800"/>
          </a:xfrm>
        </p:spPr>
        <p:txBody>
          <a:bodyPr>
            <a:normAutofit/>
          </a:bodyPr>
          <a:lstStyle/>
          <a:p>
            <a:r>
              <a:rPr lang="en-IE" sz="2400" dirty="0" smtClean="0"/>
              <a:t>Take 3mins and answer each of the following questions. </a:t>
            </a:r>
          </a:p>
          <a:p>
            <a:r>
              <a:rPr lang="en-IE" sz="2400" dirty="0" smtClean="0"/>
              <a:t>Ignore grammar,  punctuation and spellings,  these can be corrected at a later stage.</a:t>
            </a:r>
          </a:p>
          <a:p>
            <a:r>
              <a:rPr lang="en-IE" sz="2400" dirty="0" smtClean="0">
                <a:solidFill>
                  <a:srgbClr val="0070C0"/>
                </a:solidFill>
              </a:rPr>
              <a:t>What </a:t>
            </a:r>
            <a:r>
              <a:rPr lang="en-IE" sz="2400" dirty="0" smtClean="0">
                <a:solidFill>
                  <a:srgbClr val="0070C0"/>
                </a:solidFill>
              </a:rPr>
              <a:t>it is you want to make? </a:t>
            </a:r>
          </a:p>
          <a:p>
            <a:r>
              <a:rPr lang="en-IE" sz="2400" dirty="0" smtClean="0"/>
              <a:t>Name your artefact.</a:t>
            </a:r>
          </a:p>
          <a:p>
            <a:r>
              <a:rPr lang="en-IE" sz="2400" dirty="0" smtClean="0"/>
              <a:t>Give a brief description.</a:t>
            </a:r>
          </a:p>
          <a:p>
            <a:r>
              <a:rPr lang="en-IE" sz="2400" dirty="0" smtClean="0"/>
              <a:t>Perhaps include a photo or sketch.     (remember to label image) </a:t>
            </a:r>
          </a:p>
          <a:p>
            <a:r>
              <a:rPr lang="en-IE" sz="2400" dirty="0" smtClean="0"/>
              <a:t>Next 3 </a:t>
            </a:r>
            <a:r>
              <a:rPr lang="en-IE" sz="2400" dirty="0" err="1" smtClean="0"/>
              <a:t>mins</a:t>
            </a:r>
            <a:r>
              <a:rPr lang="en-IE" sz="2400" dirty="0" smtClean="0"/>
              <a:t>.</a:t>
            </a:r>
          </a:p>
          <a:p>
            <a:r>
              <a:rPr lang="en-IE" sz="2400" dirty="0" smtClean="0">
                <a:solidFill>
                  <a:srgbClr val="0070C0"/>
                </a:solidFill>
              </a:rPr>
              <a:t>Why did you choose this artefact?</a:t>
            </a:r>
          </a:p>
          <a:p>
            <a:r>
              <a:rPr lang="en-IE" sz="2400" dirty="0" smtClean="0"/>
              <a:t>What appealed to you? </a:t>
            </a:r>
          </a:p>
          <a:p>
            <a:r>
              <a:rPr lang="en-IE" sz="2400" dirty="0" smtClean="0"/>
              <a:t>Style, material, period or designer other?</a:t>
            </a:r>
          </a:p>
          <a:p>
            <a:endParaRPr lang="en-GB" sz="2600" dirty="0" smtClean="0"/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7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Starting the Introduction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30400"/>
            <a:ext cx="6090666" cy="6400800"/>
          </a:xfrm>
        </p:spPr>
        <p:txBody>
          <a:bodyPr>
            <a:normAutofit lnSpcReduction="10000"/>
          </a:bodyPr>
          <a:lstStyle/>
          <a:p>
            <a:r>
              <a:rPr lang="en-IE" sz="2400" dirty="0" smtClean="0"/>
              <a:t>Take 3mins and answer each of the following questions. </a:t>
            </a:r>
          </a:p>
          <a:p>
            <a:r>
              <a:rPr lang="en-IE" sz="2400" dirty="0" smtClean="0">
                <a:solidFill>
                  <a:srgbClr val="0070C0"/>
                </a:solidFill>
              </a:rPr>
              <a:t>Why did you want to make it? </a:t>
            </a:r>
          </a:p>
          <a:p>
            <a:r>
              <a:rPr lang="en-IE" sz="2400" dirty="0" smtClean="0"/>
              <a:t>You can refer back to previous section and expand.</a:t>
            </a:r>
          </a:p>
          <a:p>
            <a:r>
              <a:rPr lang="en-IE" sz="2400" dirty="0" smtClean="0"/>
              <a:t>Something you have always wanted to do?</a:t>
            </a:r>
          </a:p>
          <a:p>
            <a:r>
              <a:rPr lang="en-IE" sz="2400" dirty="0" smtClean="0"/>
              <a:t>Something that you came across in your research last year?</a:t>
            </a:r>
          </a:p>
          <a:p>
            <a:r>
              <a:rPr lang="en-IE" sz="2400" dirty="0" smtClean="0"/>
              <a:t>Something that you think will challenge you?</a:t>
            </a:r>
          </a:p>
          <a:p>
            <a:r>
              <a:rPr lang="en-IE" sz="2400" dirty="0" smtClean="0"/>
              <a:t>Something that you know that you are capable of or that will play to your strengths </a:t>
            </a:r>
            <a:r>
              <a:rPr lang="en-IE" sz="2400" dirty="0" err="1" smtClean="0"/>
              <a:t>eg</a:t>
            </a:r>
            <a:r>
              <a:rPr lang="en-IE" sz="2400" dirty="0" smtClean="0"/>
              <a:t>.  Woodturning, veneering, carving etc.</a:t>
            </a:r>
          </a:p>
          <a:p>
            <a:r>
              <a:rPr lang="en-IE" sz="2400" dirty="0" smtClean="0">
                <a:solidFill>
                  <a:srgbClr val="0070C0"/>
                </a:solidFill>
              </a:rPr>
              <a:t>Did the designer or period influence you and in what way?</a:t>
            </a:r>
            <a:endParaRPr lang="en-IE" sz="2400" dirty="0" smtClean="0"/>
          </a:p>
          <a:p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7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Still with the Introduction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0400"/>
            <a:ext cx="6014466" cy="6400800"/>
          </a:xfrm>
        </p:spPr>
        <p:txBody>
          <a:bodyPr>
            <a:noAutofit/>
          </a:bodyPr>
          <a:lstStyle/>
          <a:p>
            <a:r>
              <a:rPr lang="en-IE" sz="2400" dirty="0" smtClean="0"/>
              <a:t>Next 3 </a:t>
            </a:r>
            <a:r>
              <a:rPr lang="en-IE" sz="2400" dirty="0" err="1" smtClean="0"/>
              <a:t>mins</a:t>
            </a:r>
            <a:r>
              <a:rPr lang="en-IE" sz="2400" dirty="0" smtClean="0"/>
              <a:t>.</a:t>
            </a:r>
          </a:p>
          <a:p>
            <a:r>
              <a:rPr lang="en-IE" sz="2400" dirty="0" smtClean="0">
                <a:solidFill>
                  <a:srgbClr val="0070C0"/>
                </a:solidFill>
              </a:rPr>
              <a:t>How do you propose to make this </a:t>
            </a:r>
            <a:r>
              <a:rPr lang="en-IE" sz="2400" dirty="0" err="1" smtClean="0">
                <a:solidFill>
                  <a:srgbClr val="0070C0"/>
                </a:solidFill>
              </a:rPr>
              <a:t>arefact</a:t>
            </a:r>
            <a:r>
              <a:rPr lang="en-IE" sz="2400" dirty="0" smtClean="0">
                <a:solidFill>
                  <a:srgbClr val="0070C0"/>
                </a:solidFill>
              </a:rPr>
              <a:t>?</a:t>
            </a:r>
          </a:p>
          <a:p>
            <a:r>
              <a:rPr lang="en-IE" sz="2400" dirty="0" smtClean="0"/>
              <a:t>Exact reproduction using traditional methods or traditional joints combination of old with new machining methods.</a:t>
            </a:r>
          </a:p>
          <a:p>
            <a:r>
              <a:rPr lang="en-IE" sz="2400" dirty="0" smtClean="0"/>
              <a:t>Or </a:t>
            </a:r>
          </a:p>
          <a:p>
            <a:r>
              <a:rPr lang="en-IE" sz="2400" dirty="0" smtClean="0"/>
              <a:t>Modern take on earlier version using  modern materials and joints.</a:t>
            </a:r>
          </a:p>
          <a:p>
            <a:r>
              <a:rPr lang="en-IE" sz="2400" dirty="0" smtClean="0"/>
              <a:t>Or </a:t>
            </a:r>
          </a:p>
          <a:p>
            <a:r>
              <a:rPr lang="en-IE" sz="2400" dirty="0" smtClean="0"/>
              <a:t>Using artefact as a muse to create something new. </a:t>
            </a:r>
          </a:p>
          <a:p>
            <a:r>
              <a:rPr lang="en-IE" sz="2400" dirty="0" smtClean="0"/>
              <a:t>For this section a few sentences will do. You can expand on this in your methodology part 1 section.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E" sz="2800" dirty="0" smtClean="0"/>
              <a:t>Finishing the Introduction</a:t>
            </a:r>
            <a:endParaRPr lang="en-IE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30400"/>
            <a:ext cx="6014466" cy="6400800"/>
          </a:xfrm>
        </p:spPr>
        <p:txBody>
          <a:bodyPr>
            <a:noAutofit/>
          </a:bodyPr>
          <a:lstStyle/>
          <a:p>
            <a:r>
              <a:rPr lang="en-IE" sz="2400" dirty="0" smtClean="0"/>
              <a:t>Some of this section will need to be written towards the very end, you can include material on : -</a:t>
            </a:r>
          </a:p>
          <a:p>
            <a:r>
              <a:rPr lang="en-IE" sz="2400" dirty="0" smtClean="0"/>
              <a:t>Your success in making the artefact.</a:t>
            </a:r>
          </a:p>
          <a:p>
            <a:r>
              <a:rPr lang="en-IE" sz="2400" dirty="0" smtClean="0"/>
              <a:t>What you had to change from methodology part 1 section.</a:t>
            </a:r>
          </a:p>
          <a:p>
            <a:r>
              <a:rPr lang="en-IE" sz="2400" dirty="0" smtClean="0"/>
              <a:t>What you learned from making the aretfact.</a:t>
            </a:r>
          </a:p>
          <a:p>
            <a:r>
              <a:rPr lang="en-IE" sz="2400" dirty="0" smtClean="0"/>
              <a:t>What you would do differently.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J.Byrne 2016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178</TotalTime>
  <Words>414</Words>
  <Application>Microsoft Office PowerPoint</Application>
  <PresentationFormat>On-screen Show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Writing your Portfolio Piece by Piece</vt:lpstr>
      <vt:lpstr>Introduction (500 words) (10 Marks)</vt:lpstr>
      <vt:lpstr>Starting the Introduction</vt:lpstr>
      <vt:lpstr>Starting the Introduction</vt:lpstr>
      <vt:lpstr>Still with the Introduction</vt:lpstr>
      <vt:lpstr>Finishing the Introduction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Jennifer Byrne</dc:creator>
  <cp:lastModifiedBy>jennifer.byrne@dit.ie</cp:lastModifiedBy>
  <cp:revision>29</cp:revision>
  <dcterms:created xsi:type="dcterms:W3CDTF">2006-08-16T00:00:00Z</dcterms:created>
  <dcterms:modified xsi:type="dcterms:W3CDTF">2016-10-11T16:55:19Z</dcterms:modified>
</cp:coreProperties>
</file>