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78" y="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73EDF-52CD-495F-8C31-3596805E297B}" type="datetimeFigureOut">
              <a:rPr lang="en-IE" smtClean="0"/>
              <a:pPr/>
              <a:t>01/12/2020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39B25-AF1E-496B-B05A-834671F40D61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screen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0EF7439-6E5E-486C-8561-E69228ED2955}" type="datetime1">
              <a:rPr lang="en-US" smtClean="0"/>
              <a:t>12/1/2020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0C98-A948-4C35-A50F-36D5E02242F0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8C056771-24A4-454B-BAC3-0FC8840CC136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E5BCB-3434-472E-8350-01F02AA09575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D000D1-8FC3-4393-AABC-6900621612BA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0BD1-FE4A-4BF8-9AFB-1ED5A6ED49FA}" type="datetime1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B2D6-90F5-4CAD-BC05-AB53076F15CA}" type="datetime1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EBFC-78BE-4590-A75E-F3A7FAF39E65}" type="datetime1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7585F0-C7C2-400D-8B86-5C8745CC1C13}" type="datetime1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E8AB-0DB3-4EBD-9AD3-F1D10EDB9AA9}" type="datetime1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4E54-DBCC-4CE6-8B76-2F21A467EC9B}" type="datetime1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screen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4D2D8-3ED9-4363-9BBB-CD7DB492A725}" type="datetime1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Explain the Kitchen Terms 1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239000" cy="670560"/>
          </a:xfrm>
        </p:spPr>
        <p:txBody>
          <a:bodyPr>
            <a:normAutofit fontScale="90000"/>
          </a:bodyPr>
          <a:lstStyle/>
          <a:p>
            <a:r>
              <a:rPr lang="en-IE" dirty="0"/>
              <a:t>Explain what is meant by the following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Foot Traffic</a:t>
            </a:r>
          </a:p>
          <a:p>
            <a:r>
              <a:rPr lang="en-GB" dirty="0"/>
              <a:t>Natural Light</a:t>
            </a:r>
          </a:p>
          <a:p>
            <a:r>
              <a:rPr lang="en-GB" dirty="0"/>
              <a:t>The Work Triangle</a:t>
            </a:r>
          </a:p>
          <a:p>
            <a:r>
              <a:rPr lang="en-GB" dirty="0"/>
              <a:t>L shape</a:t>
            </a:r>
          </a:p>
          <a:p>
            <a:r>
              <a:rPr lang="en-GB" dirty="0"/>
              <a:t>Gallery Style</a:t>
            </a:r>
          </a:p>
          <a:p>
            <a:r>
              <a:rPr lang="en-GB" dirty="0"/>
              <a:t>Safe Passing Distance</a:t>
            </a:r>
          </a:p>
          <a:p>
            <a:r>
              <a:rPr lang="en-GB" dirty="0"/>
              <a:t>Contemporary style</a:t>
            </a:r>
          </a:p>
          <a:p>
            <a:r>
              <a:rPr lang="en-GB"/>
              <a:t>Kitchen Island </a:t>
            </a:r>
            <a:endParaRPr lang="en-GB" dirty="0"/>
          </a:p>
          <a:p>
            <a:endParaRPr lang="en-GB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96</TotalTime>
  <Words>39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Trebuchet MS</vt:lpstr>
      <vt:lpstr>Wingdings</vt:lpstr>
      <vt:lpstr>Wingdings 2</vt:lpstr>
      <vt:lpstr>Opulent</vt:lpstr>
      <vt:lpstr>Explain the Kitchen Terms 1 </vt:lpstr>
      <vt:lpstr>Explain what is meant by the following terms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Jennifer</cp:lastModifiedBy>
  <cp:revision>17</cp:revision>
  <dcterms:created xsi:type="dcterms:W3CDTF">2006-08-16T00:00:00Z</dcterms:created>
  <dcterms:modified xsi:type="dcterms:W3CDTF">2020-12-01T09:33:31Z</dcterms:modified>
</cp:coreProperties>
</file>