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73" r:id="rId2"/>
    <p:sldId id="286" r:id="rId3"/>
    <p:sldId id="290" r:id="rId4"/>
    <p:sldId id="289" r:id="rId5"/>
    <p:sldId id="298" r:id="rId6"/>
    <p:sldId id="291" r:id="rId7"/>
    <p:sldId id="292" r:id="rId8"/>
    <p:sldId id="294" r:id="rId9"/>
    <p:sldId id="29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0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F2050-47EA-4314-9F57-EAAD08AB7002}" type="datetimeFigureOut">
              <a:rPr lang="en-IE" smtClean="0"/>
              <a:pPr/>
              <a:t>08/12/2020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0013A-58F3-46C6-9F39-559D7233251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8903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F2817-28A4-48B0-BF78-A038284C0A7F}" type="datetimeFigureOut">
              <a:rPr lang="en-IE" smtClean="0"/>
              <a:pPr/>
              <a:t>08/12/2020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59611-4B8F-434B-972D-52E6AEB30268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6794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53961C-D50B-48D5-9F98-165217003FC9}" type="datetime1">
              <a:rPr lang="en-US" smtClean="0"/>
              <a:t>12/8/2020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CC61E-D8A8-4AE2-8B6D-20F72B6C91C5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3A586D96-FCFF-4BAF-8E53-C6D355A0522A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99A11-AB5D-4BE1-B94E-FF3BBBB41C8C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Jennifer Byrne 2020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1C591-23BC-42D8-ACD0-59FDDE6B8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B890E-BA52-4734-AC4D-BCDB920629F4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Jennifer Byrne 2020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38496-F3A7-491B-AA9A-302AD5F74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67353-F1FB-4EB3-BEA4-27B7DD7951E5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F8143B-C474-4294-B389-EE25F092F728}" type="datetime1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A8BAF-91F3-47AB-A1EA-9BFA713C4FAF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F2E1B-7AF4-4C4B-AFAE-2B3ADA60F61D}" type="datetime1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B83C-C161-4305-A64A-320A1ECB8752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427A12-7274-476E-BF92-E1511ECF35C9}" type="datetime1">
              <a:rPr lang="en-US" smtClean="0"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48673-4555-4740-894C-C7031A601DC9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F0E8-85F9-420A-8166-D0653124C19D}" type="datetime1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5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3ACBF82-C031-415F-B744-297D2615BE9B}" type="datetime1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shandcarrykitchens.ie/freebrochure.html?gclid=Cj0KCQiA5bz-BRD-ARIsABjT4niaXs3gnm0XGvSKQUBp0on8CYf_5EXoWlf-FX2r-arBh4gPjRs8uwIaAuosEALw_wcB" TargetMode="External"/><Relationship Id="rId2" Type="http://schemas.openxmlformats.org/officeDocument/2006/relationships/hyperlink" Target="https://renomart.com.au/standard-dimensions-for-australian-kitchens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tierneykitchens.ie/kitchen-accessorie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hafele.co.uk/en/products/kitchen-living-commercial-solutions/kitchen-fittings/kitchen-storage-accessories/4304755a549b96ae75fc22b3b1dc5db6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Kitchen Standard cabinet sizes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>
            <a:normAutofit/>
          </a:bodyPr>
          <a:lstStyle/>
          <a:p>
            <a:r>
              <a:rPr lang="en-IE" dirty="0"/>
              <a:t>Standard Sizes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pic>
        <p:nvPicPr>
          <p:cNvPr id="6" name="Picture 5" descr="kitchen units 006"/>
          <p:cNvPicPr>
            <a:picLocks noChangeAspect="1" noChangeArrowheads="1"/>
          </p:cNvPicPr>
          <p:nvPr/>
        </p:nvPicPr>
        <p:blipFill>
          <a:blip r:embed="rId2" cstate="print"/>
          <a:srcRect t="22264" r="16216" b="13287"/>
          <a:stretch>
            <a:fillRect/>
          </a:stretch>
        </p:blipFill>
        <p:spPr>
          <a:xfrm>
            <a:off x="1476375" y="1447800"/>
            <a:ext cx="5610225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kitchen units 003"/>
          <p:cNvPicPr>
            <a:picLocks noChangeAspect="1" noChangeArrowheads="1"/>
          </p:cNvPicPr>
          <p:nvPr/>
        </p:nvPicPr>
        <p:blipFill>
          <a:blip r:embed="rId2" cstate="print"/>
          <a:srcRect t="10892"/>
          <a:stretch>
            <a:fillRect/>
          </a:stretch>
        </p:blipFill>
        <p:spPr>
          <a:xfrm>
            <a:off x="1371600" y="623887"/>
            <a:ext cx="5859625" cy="5929313"/>
          </a:xfrm>
          <a:prstGeom prst="rect">
            <a:avLst/>
          </a:prstGeo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8AB4C57-0EF6-475E-B557-A1CBD42EB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D62DB8-7FBD-43EB-866B-A56B4A797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1C591-23BC-42D8-ACD0-59FDDE6B8F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IE" sz="4000"/>
              <a:t>Unit Construction</a:t>
            </a:r>
            <a:endParaRPr lang="en-US" sz="4000"/>
          </a:p>
        </p:txBody>
      </p:sp>
      <p:graphicFrame>
        <p:nvGraphicFramePr>
          <p:cNvPr id="15363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900113" y="733425"/>
          <a:ext cx="7127875" cy="604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map Image" r:id="rId3" imgW="5723810" imgH="5657143" progId="Paint.Picture">
                  <p:embed/>
                </p:oleObj>
              </mc:Choice>
              <mc:Fallback>
                <p:oleObj name="Bitmap Image" r:id="rId3" imgW="5723810" imgH="5657143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733425"/>
                        <a:ext cx="7127875" cy="604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15FA11-94EE-4AFD-9945-A29AE386B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5020F3-DB0F-4D3A-A1C5-E5ABE2F7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CD7BC-375D-4AAC-B01E-8DDD20579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70560"/>
          </a:xfrm>
        </p:spPr>
        <p:txBody>
          <a:bodyPr/>
          <a:lstStyle/>
          <a:p>
            <a:r>
              <a:rPr lang="en-IE" dirty="0"/>
              <a:t>Standard unit sizes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809AC-C0B0-471B-A62D-AFB97C6678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>
                <a:hlinkClick r:id="rId2"/>
              </a:rPr>
              <a:t>Renomart Australian Kitchens</a:t>
            </a:r>
          </a:p>
          <a:p>
            <a:pPr marL="0" indent="0">
              <a:buNone/>
            </a:pPr>
            <a:endParaRPr lang="en-IE" dirty="0">
              <a:hlinkClick r:id="rId2"/>
            </a:endParaRPr>
          </a:p>
          <a:p>
            <a:pPr marL="0" indent="0">
              <a:buNone/>
            </a:pPr>
            <a:r>
              <a:rPr lang="en-IE" dirty="0">
                <a:hlinkClick r:id="rId3"/>
              </a:rPr>
              <a:t>Cash And Carry Kitchens </a:t>
            </a:r>
            <a:endParaRPr lang="en-IE" dirty="0">
              <a:hlinkClick r:id="rId2"/>
            </a:endParaRPr>
          </a:p>
          <a:p>
            <a:pPr marL="0" indent="0">
              <a:buNone/>
            </a:pPr>
            <a:endParaRPr lang="en-IE" dirty="0">
              <a:hlinkClick r:id="rId2"/>
            </a:endParaRPr>
          </a:p>
          <a:p>
            <a:pPr marL="0" indent="0">
              <a:buNone/>
            </a:pPr>
            <a:endParaRPr lang="en-IE" dirty="0">
              <a:hlinkClick r:id="rId2"/>
            </a:endParaRPr>
          </a:p>
          <a:p>
            <a:pPr marL="0" indent="0">
              <a:buNone/>
            </a:pPr>
            <a:r>
              <a:rPr lang="en-IE" dirty="0">
                <a:hlinkClick r:id="rId2"/>
              </a:rPr>
              <a:t> </a:t>
            </a:r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284C6-E767-4D4D-B5A8-269C974C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AD66F-BBF5-40DD-84B8-883F87491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41CF587-3695-4CED-9446-1E909EB83C8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419600" y="1109146"/>
            <a:ext cx="3521075" cy="275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039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/>
              <a:t>Corner units</a:t>
            </a:r>
            <a:endParaRPr lang="en-US"/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/>
              <a:t>Kitchen carousels allow you to store items in the corner cabinets.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/>
              <a:t>Advances is technology now allow for the inner shelving to unfold out allowing easy access to the shelving contents. </a:t>
            </a:r>
          </a:p>
          <a:p>
            <a:pPr eaLnBrk="1" hangingPunct="1">
              <a:lnSpc>
                <a:spcPct val="90000"/>
              </a:lnSpc>
            </a:pPr>
            <a:r>
              <a:rPr lang="en-GB" sz="2000"/>
              <a:t>This means that you can store items deep into the press and still be able to reach them by means of the revolving carousel mechanism. </a:t>
            </a:r>
          </a:p>
          <a:p>
            <a:pPr eaLnBrk="1" hangingPunct="1">
              <a:lnSpc>
                <a:spcPct val="90000"/>
              </a:lnSpc>
            </a:pPr>
            <a:r>
              <a:rPr lang="en-IE" sz="2000"/>
              <a:t>Base unit 900x900mm</a:t>
            </a:r>
            <a:endParaRPr lang="en-US" sz="2000"/>
          </a:p>
        </p:txBody>
      </p:sp>
      <p:pic>
        <p:nvPicPr>
          <p:cNvPr id="17412" name="Picture 4" descr="Kitchen Carouse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25" y="1638300"/>
            <a:ext cx="3333750" cy="4448175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5DDED8E-555A-47FE-9EB0-B2CCE9B75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AAFAE4-6DA8-4BA8-BFBD-D7A5B2A1D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38496-F3A7-491B-AA9A-302AD5F74F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/>
              <a:t>Additional units</a:t>
            </a:r>
            <a:endParaRPr lang="en-US"/>
          </a:p>
        </p:txBody>
      </p:sp>
      <p:sp>
        <p:nvSpPr>
          <p:cNvPr id="18435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IE" sz="2400" dirty="0"/>
              <a:t>Space must be provided for appliance units.</a:t>
            </a:r>
          </a:p>
          <a:p>
            <a:pPr eaLnBrk="1" hangingPunct="1"/>
            <a:r>
              <a:rPr lang="en-IE" sz="2400" dirty="0"/>
              <a:t>Units either free standing or fitted. </a:t>
            </a:r>
            <a:endParaRPr lang="en-US" sz="2400" dirty="0"/>
          </a:p>
        </p:txBody>
      </p:sp>
      <p:pic>
        <p:nvPicPr>
          <p:cNvPr id="18436" name="Picture 4" descr="Kitchen Cook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25" y="1638300"/>
            <a:ext cx="3333750" cy="4448175"/>
          </a:xfrm>
          <a:noFill/>
        </p:spPr>
      </p:pic>
      <p:pic>
        <p:nvPicPr>
          <p:cNvPr id="18437" name="Picture 7" descr="Washing Machine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4213" y="3860800"/>
            <a:ext cx="3333750" cy="2505075"/>
          </a:xfrm>
          <a:noFill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075CACD-DE15-4132-BB78-A1DDC97B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1856CEE-3BDD-4AF1-B2A0-107D9510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38496-F3A7-491B-AA9A-302AD5F74F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E" dirty="0"/>
              <a:t>Wirework and accessories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A50A-B05D-4F8C-9196-BBDAA4722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>
                <a:hlinkClick r:id="rId2"/>
              </a:rPr>
              <a:t>Tierney Kitchens </a:t>
            </a:r>
            <a:endParaRPr lang="en-IE" dirty="0"/>
          </a:p>
          <a:p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C421BA-98E0-44D2-9FFF-C68EC16F9E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857" y="2349344"/>
            <a:ext cx="5880369" cy="267985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E0A5F-5051-4265-8AAE-5AD2E3D9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A1F40-0927-478D-B894-FCD3B4A6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pPr eaLnBrk="1" hangingPunct="1"/>
            <a:r>
              <a:rPr lang="en-IE" dirty="0"/>
              <a:t>Wirework and accessories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CA50A-B05D-4F8C-9196-BBDAA4722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755"/>
            <a:ext cx="7239000" cy="5251981"/>
          </a:xfrm>
        </p:spPr>
        <p:txBody>
          <a:bodyPr/>
          <a:lstStyle/>
          <a:p>
            <a:pPr marL="0" indent="0">
              <a:buNone/>
            </a:pPr>
            <a:r>
              <a:rPr lang="en-IE" dirty="0">
                <a:hlinkClick r:id="rId2"/>
              </a:rPr>
              <a:t>Halfele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E0A5F-5051-4265-8AAE-5AD2E3D9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A1F40-0927-478D-B894-FCD3B4A69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DD8797-C45D-4120-BAEA-A7A7C17FC5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014782"/>
            <a:ext cx="6386090" cy="4404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277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134</TotalTime>
  <Words>140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Trebuchet MS</vt:lpstr>
      <vt:lpstr>Wingdings</vt:lpstr>
      <vt:lpstr>Wingdings 2</vt:lpstr>
      <vt:lpstr>Opulent</vt:lpstr>
      <vt:lpstr>Bitmap Image</vt:lpstr>
      <vt:lpstr>Kitchen Standard cabinet sizes</vt:lpstr>
      <vt:lpstr>Standard Sizes </vt:lpstr>
      <vt:lpstr>PowerPoint Presentation</vt:lpstr>
      <vt:lpstr>Unit Construction</vt:lpstr>
      <vt:lpstr>Standard unit sizes </vt:lpstr>
      <vt:lpstr>Corner units</vt:lpstr>
      <vt:lpstr>Additional units</vt:lpstr>
      <vt:lpstr>Wirework and accessories </vt:lpstr>
      <vt:lpstr>Wirework and accessories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22</cp:revision>
  <dcterms:created xsi:type="dcterms:W3CDTF">2006-08-16T00:00:00Z</dcterms:created>
  <dcterms:modified xsi:type="dcterms:W3CDTF">2020-12-08T20:26:41Z</dcterms:modified>
</cp:coreProperties>
</file>