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75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048D4-DA91-4C7C-AFFA-2B12BB2213F3}" type="datetimeFigureOut">
              <a:rPr lang="en-IE" smtClean="0"/>
              <a:pPr/>
              <a:t>20/10/2020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239F9-B6D8-4400-A3F4-D1E241589576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196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486822" y="-28681"/>
            <a:ext cx="2628900" cy="30838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269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5894774"/>
            <a:ext cx="2482352" cy="168083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4058" y="2022438"/>
            <a:ext cx="1600200" cy="1001308"/>
          </a:xfrm>
        </p:spPr>
        <p:txBody>
          <a:bodyPr anchor="b"/>
          <a:lstStyle>
            <a:lvl1pPr algn="l">
              <a:defRPr sz="2400"/>
            </a:lvl1pPr>
          </a:lstStyle>
          <a:p>
            <a:fld id="{652F5EFE-A30D-4B0B-8FF8-1A717F876A44}" type="datetime1">
              <a:rPr lang="en-US" smtClean="0"/>
              <a:t>10/20/2020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7640" y="7626622"/>
            <a:ext cx="2123694" cy="486833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822" y="7626622"/>
            <a:ext cx="482750" cy="48683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F6F-A0EA-4E9F-B8EF-F89507AED5A5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73529"/>
            <a:ext cx="1113340" cy="6373792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373529"/>
            <a:ext cx="4067778" cy="63737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7F70A-FB2F-428E-B45B-895D0CF5AC7D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2233-5F76-4572-9E50-E9AA9702C645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4" y="3867773"/>
            <a:ext cx="4978101" cy="181610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5689601"/>
            <a:ext cx="4978100" cy="202721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EBE4-A67D-4A40-AA4C-3EE00A176259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4865-4CC1-463F-BFE5-AFB6DDF44C0D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084576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084575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3" y="3088012"/>
            <a:ext cx="2292861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088013"/>
            <a:ext cx="2291788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CC00-90B3-40EF-A521-17DA2C73C66E}" type="datetime1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B95-2663-4AA8-AAFA-01ACCAFA53B2}" type="datetime1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60A6-3EFC-408E-83ED-A69330B24711}" type="datetime1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BE8BB-0D59-476A-A1AA-EF892E6A87E3}" type="datetime1">
              <a:rPr lang="en-US" smtClean="0"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142036"/>
            <a:ext cx="2317830" cy="686764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5" y="3543246"/>
            <a:ext cx="2478429" cy="195087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515992"/>
            <a:ext cx="2474088" cy="20238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547872"/>
            <a:ext cx="2475738" cy="195072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7" y="925060"/>
            <a:ext cx="2519717" cy="7290816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510785"/>
            <a:ext cx="2475430" cy="202608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2727-8E9E-4BB6-9B65-F5FC94B7B65D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28600" y="0"/>
            <a:ext cx="7449249" cy="9144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42900" y="444650"/>
            <a:ext cx="6172200" cy="82475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0932" y="-28681"/>
            <a:ext cx="2759337" cy="932325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19" y="3098203"/>
            <a:ext cx="5082988" cy="4678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8041" y="29932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4A8D186-FFAA-49F8-8263-EAB98ED94421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086" y="7802881"/>
            <a:ext cx="26266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6822" y="299322"/>
            <a:ext cx="9991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FmcjJWqkSU" TargetMode="External"/><Relationship Id="rId2" Type="http://schemas.openxmlformats.org/officeDocument/2006/relationships/hyperlink" Target="https://money.howstuffworks.com/5-tips-for-meeting-new-client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ferencecalling.com/blog/8-online-client-meeting-tip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865699"/>
          </a:xfrm>
        </p:spPr>
        <p:txBody>
          <a:bodyPr>
            <a:normAutofit/>
          </a:bodyPr>
          <a:lstStyle/>
          <a:p>
            <a:r>
              <a:rPr lang="en-IE" dirty="0"/>
              <a:t>First meeting with the </a:t>
            </a:r>
            <a:br>
              <a:rPr lang="en-IE" dirty="0"/>
            </a:br>
            <a:r>
              <a:rPr lang="en-IE" dirty="0"/>
              <a:t>Client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969" y="863251"/>
            <a:ext cx="5268558" cy="763381"/>
          </a:xfrm>
        </p:spPr>
        <p:txBody>
          <a:bodyPr/>
          <a:lstStyle/>
          <a:p>
            <a:r>
              <a:rPr lang="en-IE" dirty="0"/>
              <a:t>First Impression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5332207" cy="6096000"/>
          </a:xfrm>
        </p:spPr>
        <p:txBody>
          <a:bodyPr>
            <a:normAutofit fontScale="92500" lnSpcReduction="10000"/>
          </a:bodyPr>
          <a:lstStyle/>
          <a:p>
            <a:r>
              <a:rPr lang="en-IE" sz="2400" dirty="0"/>
              <a:t>You only get one chance to make a first impression. </a:t>
            </a:r>
          </a:p>
          <a:p>
            <a:r>
              <a:rPr lang="en-IE" dirty="0"/>
              <a:t>The first 7 seconds of meeting. </a:t>
            </a:r>
          </a:p>
          <a:p>
            <a:r>
              <a:rPr lang="en-IE" dirty="0"/>
              <a:t>55% of the first impression is based on appearance.</a:t>
            </a:r>
            <a:endParaRPr lang="en-IE" sz="2400" dirty="0"/>
          </a:p>
          <a:p>
            <a:r>
              <a:rPr lang="en-IE" dirty="0"/>
              <a:t>Dress well, be on time, be courteous and pleasant. </a:t>
            </a:r>
          </a:p>
          <a:p>
            <a:r>
              <a:rPr lang="en-IE" dirty="0"/>
              <a:t> Give the person your full attention do not get distracted.</a:t>
            </a:r>
          </a:p>
          <a:p>
            <a:r>
              <a:rPr lang="en-IE" sz="2400" dirty="0"/>
              <a:t>Do not gaze at your phone or check messages.</a:t>
            </a:r>
          </a:p>
          <a:p>
            <a:r>
              <a:rPr lang="en-IE" dirty="0"/>
              <a:t>Listen to what they have to say.</a:t>
            </a:r>
          </a:p>
          <a:p>
            <a:r>
              <a:rPr lang="en-IE" sz="2400" dirty="0"/>
              <a:t>Take notes and remember to ask questions. </a:t>
            </a:r>
          </a:p>
          <a:p>
            <a:r>
              <a:rPr lang="en-IE" dirty="0"/>
              <a:t>Research before the meeting.</a:t>
            </a:r>
          </a:p>
          <a:p>
            <a:r>
              <a:rPr lang="en-IE" sz="2400" dirty="0">
                <a:hlinkClick r:id="rId2"/>
              </a:rPr>
              <a:t>5 Tips for meeting a Client</a:t>
            </a:r>
            <a:endParaRPr lang="en-IE" sz="2400" dirty="0"/>
          </a:p>
          <a:p>
            <a:r>
              <a:rPr lang="en-IE" dirty="0">
                <a:hlinkClick r:id="rId3"/>
              </a:rPr>
              <a:t>Body Language tips for meeting </a:t>
            </a:r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905D-8B58-4021-A619-DFF63AA24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207" y="985470"/>
            <a:ext cx="5268558" cy="763381"/>
          </a:xfrm>
        </p:spPr>
        <p:txBody>
          <a:bodyPr/>
          <a:lstStyle/>
          <a:p>
            <a:r>
              <a:rPr lang="en-IE" dirty="0"/>
              <a:t>Online Meetings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CD938-770C-4DB3-8EB7-2C78EEC63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8980"/>
            <a:ext cx="5268558" cy="5186039"/>
          </a:xfrm>
        </p:spPr>
        <p:txBody>
          <a:bodyPr/>
          <a:lstStyle/>
          <a:p>
            <a:r>
              <a:rPr lang="en-IE" dirty="0"/>
              <a:t>Send email with invite link and state what platform is being used.</a:t>
            </a:r>
          </a:p>
          <a:p>
            <a:r>
              <a:rPr lang="en-IE" dirty="0"/>
              <a:t>Include some information as to what the meeting is about.</a:t>
            </a:r>
          </a:p>
          <a:p>
            <a:r>
              <a:rPr lang="en-IE" dirty="0"/>
              <a:t>Provide any information that you have to hand.</a:t>
            </a:r>
          </a:p>
          <a:p>
            <a:r>
              <a:rPr lang="en-IE" dirty="0"/>
              <a:t>Turn on camera when joining the meeting. </a:t>
            </a:r>
          </a:p>
          <a:p>
            <a:r>
              <a:rPr lang="en-IE" dirty="0"/>
              <a:t>Include Visuals </a:t>
            </a:r>
          </a:p>
          <a:p>
            <a:r>
              <a:rPr lang="en-IE" dirty="0">
                <a:hlinkClick r:id="rId2"/>
              </a:rPr>
              <a:t>Tips for online meetings </a:t>
            </a:r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7A8E3-1205-4850-B9DD-779394C1E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B9035-04F7-4C7D-95BB-A005E3E8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1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C2BA-D649-4890-BD9D-81D59417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763381"/>
          </a:xfrm>
        </p:spPr>
        <p:txBody>
          <a:bodyPr>
            <a:normAutofit fontScale="90000"/>
          </a:bodyPr>
          <a:lstStyle/>
          <a:p>
            <a:r>
              <a:rPr lang="en-IE" dirty="0"/>
              <a:t>Survey on America in Meetings 2019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16F90-5D9D-4AB5-977C-7ABA6102A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619" y="2438400"/>
            <a:ext cx="5082988" cy="5338439"/>
          </a:xfrm>
        </p:spPr>
        <p:txBody>
          <a:bodyPr>
            <a:normAutofit/>
          </a:bodyPr>
          <a:lstStyle/>
          <a:p>
            <a:r>
              <a:rPr lang="en-IE" dirty="0"/>
              <a:t>When people are not actively engaged in the meeting what else are they doing? </a:t>
            </a:r>
          </a:p>
          <a:p>
            <a:r>
              <a:rPr lang="en-IE" dirty="0"/>
              <a:t>30% work on other projects</a:t>
            </a:r>
          </a:p>
          <a:p>
            <a:r>
              <a:rPr lang="en-IE" dirty="0"/>
              <a:t>24% surf the web</a:t>
            </a:r>
          </a:p>
          <a:p>
            <a:r>
              <a:rPr lang="en-IE" dirty="0"/>
              <a:t>21% check social media</a:t>
            </a:r>
          </a:p>
          <a:p>
            <a:r>
              <a:rPr lang="en-IE" dirty="0"/>
              <a:t>18% think about vacation</a:t>
            </a:r>
          </a:p>
          <a:p>
            <a:r>
              <a:rPr lang="en-IE" dirty="0"/>
              <a:t>15% read the news</a:t>
            </a:r>
          </a:p>
          <a:p>
            <a:r>
              <a:rPr lang="en-IE" dirty="0"/>
              <a:t>12% shop online</a:t>
            </a:r>
          </a:p>
          <a:p>
            <a:r>
              <a:rPr lang="en-IE" dirty="0"/>
              <a:t>Is this the same in the current C19 online teaching?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FB12E-062C-4E77-82EC-BF6A33C6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6FF49-8A84-4A5F-AC7E-0526BAB4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5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F23F0-F1F3-4D6B-8C70-8B106F185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687181"/>
          </a:xfrm>
        </p:spPr>
        <p:txBody>
          <a:bodyPr>
            <a:normAutofit fontScale="90000"/>
          </a:bodyPr>
          <a:lstStyle/>
          <a:p>
            <a:r>
              <a:rPr lang="en-IE" dirty="0"/>
              <a:t>Your Client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53FDE-B5A9-403C-AA88-1D8E8DBE1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619" y="2362200"/>
            <a:ext cx="5082988" cy="5414639"/>
          </a:xfrm>
        </p:spPr>
        <p:txBody>
          <a:bodyPr/>
          <a:lstStyle/>
          <a:p>
            <a:r>
              <a:rPr lang="en-IE" dirty="0"/>
              <a:t>Research your client to see if you can get a feel for them.</a:t>
            </a:r>
          </a:p>
          <a:p>
            <a:r>
              <a:rPr lang="en-IE" dirty="0"/>
              <a:t>What they like/dislike.</a:t>
            </a:r>
          </a:p>
          <a:p>
            <a:r>
              <a:rPr lang="en-IE" dirty="0"/>
              <a:t>Where they work.</a:t>
            </a:r>
          </a:p>
          <a:p>
            <a:r>
              <a:rPr lang="en-IE" dirty="0"/>
              <a:t>Where the artefact is to end up. </a:t>
            </a:r>
          </a:p>
          <a:p>
            <a:r>
              <a:rPr lang="en-IE" dirty="0"/>
              <a:t>Have they expressed opinions on related things before?</a:t>
            </a:r>
          </a:p>
          <a:p>
            <a:r>
              <a:rPr lang="en-IE" dirty="0"/>
              <a:t>Read the Brief.</a:t>
            </a:r>
          </a:p>
          <a:p>
            <a:r>
              <a:rPr lang="en-IE" dirty="0"/>
              <a:t>Prepare questions to ask during </a:t>
            </a:r>
            <a:r>
              <a:rPr lang="en-IE"/>
              <a:t>the meeting. 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E897C-E2E7-4040-992C-B79BDD7E1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07834-393C-40F7-B56A-83172486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35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335</TotalTime>
  <Words>289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2</vt:lpstr>
      <vt:lpstr>Austin</vt:lpstr>
      <vt:lpstr>First meeting with the  Client</vt:lpstr>
      <vt:lpstr>First Impression </vt:lpstr>
      <vt:lpstr>Online Meetings </vt:lpstr>
      <vt:lpstr>Survey on America in Meetings 2019 </vt:lpstr>
      <vt:lpstr>Your Client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Clients</dc:title>
  <dc:creator>jenny4711</dc:creator>
  <cp:lastModifiedBy>Jennifer</cp:lastModifiedBy>
  <cp:revision>26</cp:revision>
  <dcterms:created xsi:type="dcterms:W3CDTF">2006-08-16T00:00:00Z</dcterms:created>
  <dcterms:modified xsi:type="dcterms:W3CDTF">2020-10-20T17:38:44Z</dcterms:modified>
</cp:coreProperties>
</file>