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56" r:id="rId2"/>
    <p:sldId id="272" r:id="rId3"/>
    <p:sldId id="277" r:id="rId4"/>
    <p:sldId id="273" r:id="rId5"/>
    <p:sldId id="274" r:id="rId6"/>
    <p:sldId id="278" r:id="rId7"/>
    <p:sldId id="280" r:id="rId8"/>
    <p:sldId id="276" r:id="rId9"/>
    <p:sldId id="281" r:id="rId10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786" autoAdjust="0"/>
  </p:normalViewPr>
  <p:slideViewPr>
    <p:cSldViewPr>
      <p:cViewPr varScale="1">
        <p:scale>
          <a:sx n="62" d="100"/>
          <a:sy n="62" d="100"/>
        </p:scale>
        <p:origin x="-36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A31AA1-63BD-4280-8FA0-78EC4D368F94}" type="datetimeFigureOut">
              <a:rPr lang="en-IE" smtClean="0"/>
              <a:pPr/>
              <a:t>11/10/2016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9AD00-96BE-4EAC-AEBF-F1123007C0CD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73331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37FE10-ADE4-456B-8A64-1CD991EB8611}" type="datetime1">
              <a:rPr lang="en-US" smtClean="0"/>
              <a:t>10/11/2016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F93B0F-7C41-4D98-9B2C-6D651314A2B0}" type="datetime1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43500" y="366186"/>
            <a:ext cx="1371600" cy="7802033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366188"/>
            <a:ext cx="41719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3DF89E-3211-4CA0-B1E8-7DB0BA775F16}" type="datetime1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9833BB-44F4-4A14-B5E1-3B4152967D0B}" type="datetime1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EED45F-80CD-453E-8704-01B759950F37}" type="datetime1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89D2E8-4986-4C13-99A6-F4D737AF0296}" type="datetime1">
              <a:rPr lang="en-US" smtClean="0"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48E21D-4655-474B-8740-AA9B5565CEB6}" type="datetime1">
              <a:rPr lang="en-US" smtClean="0"/>
              <a:t>10/11/2016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45EA58-A997-4675-8B2A-4D7623B0931B}" type="datetime1">
              <a:rPr lang="en-US" smtClean="0"/>
              <a:t>10/11/2016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2B3F7B-7E39-4E56-848D-2A2C252F1ABF}" type="datetime1">
              <a:rPr lang="en-US" smtClean="0"/>
              <a:t>10/11/2016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613E97-BD89-4A9B-A980-4126869C8FF7}" type="datetime1">
              <a:rPr lang="en-US" smtClean="0"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11B64C-95D8-42B5-ACCD-A0D4455DB441}" type="datetime1">
              <a:rPr lang="en-US" smtClean="0"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524005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297544" y="1272455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611945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26613" y="28137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37161" y="1406770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759655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356FDA2-AC2E-42C6-AB05-130E6CEC9238}" type="datetime1">
              <a:rPr lang="en-US" smtClean="0"/>
              <a:t>10/11/2016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Writing your Portfolio Piece by Piece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4924648"/>
          </a:xfrm>
        </p:spPr>
        <p:txBody>
          <a:bodyPr>
            <a:normAutofit/>
          </a:bodyPr>
          <a:lstStyle/>
          <a:p>
            <a:endParaRPr lang="en-IE" dirty="0" smtClean="0"/>
          </a:p>
          <a:p>
            <a:endParaRPr lang="en-IE" dirty="0"/>
          </a:p>
          <a:p>
            <a:r>
              <a:rPr lang="en-IE" dirty="0" smtClean="0"/>
              <a:t>Take little steps….remember that from little acorns big Oaks grow….</a:t>
            </a:r>
          </a:p>
          <a:p>
            <a:r>
              <a:rPr lang="en-IE" dirty="0" smtClean="0"/>
              <a:t>So too will your Capstone.</a:t>
            </a:r>
          </a:p>
          <a:p>
            <a:endParaRPr lang="en-IE" dirty="0"/>
          </a:p>
          <a:p>
            <a:endParaRPr lang="en-IE" dirty="0" smtClean="0"/>
          </a:p>
          <a:p>
            <a:r>
              <a:rPr lang="en-IE" dirty="0" smtClean="0"/>
              <a:t>That is if you bother to put the effort in, in the first place!!!!!!!</a:t>
            </a:r>
          </a:p>
          <a:p>
            <a:r>
              <a:rPr lang="en-IE" dirty="0" smtClean="0"/>
              <a:t> </a:t>
            </a:r>
          </a:p>
          <a:p>
            <a:endParaRPr lang="en-IE" dirty="0" smtClean="0"/>
          </a:p>
          <a:p>
            <a:endParaRPr lang="en-IE" dirty="0"/>
          </a:p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91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Context &amp; Rationale                   (500 words) (5 Marks)</a:t>
            </a:r>
            <a:endParaRPr lang="en-I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30400"/>
            <a:ext cx="6014466" cy="6400800"/>
          </a:xfrm>
        </p:spPr>
        <p:txBody>
          <a:bodyPr>
            <a:noAutofit/>
          </a:bodyPr>
          <a:lstStyle/>
          <a:p>
            <a:r>
              <a:rPr lang="en-IE" sz="2400" dirty="0" smtClean="0"/>
              <a:t>Take </a:t>
            </a:r>
            <a:r>
              <a:rPr lang="en-IE" sz="2400" dirty="0"/>
              <a:t>3mins and answer each of the following questions. </a:t>
            </a:r>
          </a:p>
          <a:p>
            <a:r>
              <a:rPr lang="en-IE" sz="2400" dirty="0"/>
              <a:t>Ignore grammar,  punctuation and spellings,  these can be corrected at a later stage.</a:t>
            </a:r>
          </a:p>
          <a:p>
            <a:endParaRPr lang="en-GB" sz="2400" dirty="0" smtClean="0"/>
          </a:p>
          <a:p>
            <a:r>
              <a:rPr lang="en-GB" sz="2400" dirty="0" smtClean="0">
                <a:solidFill>
                  <a:schemeClr val="bg2">
                    <a:lumMod val="50000"/>
                  </a:schemeClr>
                </a:solidFill>
              </a:rPr>
              <a:t>Provide reasons as to why you want to make this piece. </a:t>
            </a:r>
          </a:p>
          <a:p>
            <a:r>
              <a:rPr lang="en-IE" sz="2400" dirty="0" smtClean="0"/>
              <a:t>Take statements made in the introduction and expand on them.</a:t>
            </a:r>
          </a:p>
          <a:p>
            <a:r>
              <a:rPr lang="en-IE" sz="2400" dirty="0" smtClean="0"/>
              <a:t>Imagine a friend asking you “why did you choose to make that piece?”  How would you explain your reasons to them?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Context &amp; Rationale</a:t>
            </a:r>
            <a:br>
              <a:rPr lang="en-IE" sz="2800" dirty="0" smtClean="0"/>
            </a:br>
            <a:r>
              <a:rPr lang="en-IE" sz="2800" dirty="0" smtClean="0"/>
              <a:t>(500 words) (5 Marks)</a:t>
            </a:r>
            <a:endParaRPr lang="en-I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30400"/>
            <a:ext cx="6014466" cy="6400800"/>
          </a:xfrm>
        </p:spPr>
        <p:txBody>
          <a:bodyPr>
            <a:noAutofit/>
          </a:bodyPr>
          <a:lstStyle/>
          <a:p>
            <a:r>
              <a:rPr lang="en-IE" sz="2400" dirty="0" smtClean="0"/>
              <a:t>This is very personal section as the reasons come from you, they are your reasons.</a:t>
            </a:r>
          </a:p>
          <a:p>
            <a:r>
              <a:rPr lang="en-IE" sz="2400" dirty="0" smtClean="0"/>
              <a:t>Perhaps you really like the period, designer, wood used, carving or turning etc. </a:t>
            </a:r>
          </a:p>
          <a:p>
            <a:r>
              <a:rPr lang="en-IE" sz="2400" dirty="0" smtClean="0"/>
              <a:t>Don’t fall into the trap of describing what projects you have done in last few years but if there is a particular project that you wanted to expand on or is of relevance to your artefact then do include it.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12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Research </a:t>
            </a:r>
            <a:r>
              <a:rPr lang="en-IE" sz="2800" dirty="0" smtClean="0"/>
              <a:t/>
            </a:r>
            <a:br>
              <a:rPr lang="en-IE" sz="2800" dirty="0" smtClean="0"/>
            </a:br>
            <a:r>
              <a:rPr lang="en-IE" sz="2800" dirty="0" smtClean="0"/>
              <a:t>(</a:t>
            </a:r>
            <a:r>
              <a:rPr lang="en-IE" sz="2800" dirty="0" smtClean="0"/>
              <a:t>1500 words) </a:t>
            </a:r>
            <a:r>
              <a:rPr lang="en-IE" sz="2800" dirty="0" smtClean="0"/>
              <a:t>(</a:t>
            </a:r>
            <a:r>
              <a:rPr lang="en-IE" sz="2800" dirty="0" smtClean="0"/>
              <a:t>20</a:t>
            </a:r>
            <a:r>
              <a:rPr lang="en-IE" sz="2800" dirty="0" smtClean="0"/>
              <a:t> </a:t>
            </a:r>
            <a:r>
              <a:rPr lang="en-IE" sz="2800" dirty="0" smtClean="0"/>
              <a:t>Marks)</a:t>
            </a:r>
            <a:endParaRPr lang="en-I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5623560" cy="6400800"/>
          </a:xfrm>
        </p:spPr>
        <p:txBody>
          <a:bodyPr>
            <a:normAutofit lnSpcReduction="10000"/>
          </a:bodyPr>
          <a:lstStyle/>
          <a:p>
            <a:r>
              <a:rPr lang="en-IE" sz="2400" dirty="0" smtClean="0"/>
              <a:t>Provide evidence on research carried out on this artefact. When did it first appear? Who designed it? How was it constructed and finished?	</a:t>
            </a:r>
          </a:p>
          <a:p>
            <a:r>
              <a:rPr lang="en-IE" sz="2400" dirty="0" smtClean="0"/>
              <a:t>This is one of the bigger sections of your work. This section needs to provide evidence of research shown.</a:t>
            </a:r>
          </a:p>
          <a:p>
            <a:r>
              <a:rPr lang="en-IE" sz="2400" dirty="0" smtClean="0"/>
              <a:t>Don’t spend too much time on only one section for example devoting </a:t>
            </a:r>
            <a:r>
              <a:rPr lang="en-IE" sz="2400" dirty="0" smtClean="0"/>
              <a:t>1500 </a:t>
            </a:r>
            <a:r>
              <a:rPr lang="en-IE" sz="2400" dirty="0" smtClean="0"/>
              <a:t>words to animal glue.</a:t>
            </a:r>
          </a:p>
          <a:p>
            <a:r>
              <a:rPr lang="en-IE" sz="2400" dirty="0" smtClean="0"/>
              <a:t>Write out a list on what you think is relevant. Expand on each item on the list.</a:t>
            </a:r>
          </a:p>
          <a:p>
            <a:r>
              <a:rPr lang="en-IE" sz="2400" dirty="0" smtClean="0"/>
              <a:t>Remember to relate your own personnel views and experience.</a:t>
            </a:r>
          </a:p>
          <a:p>
            <a:r>
              <a:rPr lang="en-IE" sz="2400" dirty="0" smtClean="0"/>
              <a:t>Don’t forget to state where original artefact is on display, museum stately home etc. </a:t>
            </a:r>
            <a:endParaRPr lang="en-IE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Methodology  Artefect  Part 1   (1500 words) (10 Marks)</a:t>
            </a:r>
            <a:endParaRPr lang="en-I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5623560" cy="64008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Expand on statements made in introduction. </a:t>
            </a:r>
          </a:p>
          <a:p>
            <a:r>
              <a:rPr lang="en-IE" sz="2400" dirty="0" smtClean="0"/>
              <a:t>Discuss how you are going to reproduce your interpretation of the traditional design.  </a:t>
            </a:r>
          </a:p>
          <a:p>
            <a:r>
              <a:rPr lang="en-IE" sz="2400" dirty="0" smtClean="0"/>
              <a:t>Discuss whether you are going to use traditional or modern methods of construction and your reasons for your choice. </a:t>
            </a:r>
          </a:p>
          <a:p>
            <a:r>
              <a:rPr lang="en-IE" sz="2400" dirty="0" smtClean="0"/>
              <a:t>Remember to relate your own personnel views and experience. Have you used any of the joints or methods listed before? Are you experimenting with these joints, construction methods</a:t>
            </a:r>
            <a:r>
              <a:rPr lang="en-IE" sz="2400" dirty="0"/>
              <a:t> </a:t>
            </a:r>
            <a:r>
              <a:rPr lang="en-IE" sz="2400" dirty="0" smtClean="0"/>
              <a:t>etc.? </a:t>
            </a:r>
            <a:endParaRPr lang="en-IE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Methodology  Artefact Part 2     (1500 words) (15 Marks)</a:t>
            </a:r>
            <a:endParaRPr lang="en-I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5623560" cy="64008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Summarise this section and include it in your introduction. </a:t>
            </a:r>
          </a:p>
          <a:p>
            <a:r>
              <a:rPr lang="en-IE" sz="2400" dirty="0" smtClean="0"/>
              <a:t>Describe how you manufactured your artefact, did you deviate from the methods given in your proposal if so why. </a:t>
            </a:r>
          </a:p>
          <a:p>
            <a:r>
              <a:rPr lang="en-IE" sz="2400" dirty="0" smtClean="0"/>
              <a:t>Give a complete sequence of events to enable another to duplicate your artefact according to your instructions. This would probably best be achieved by keeping a reflective diary for each day of your work.</a:t>
            </a:r>
          </a:p>
          <a:p>
            <a:r>
              <a:rPr lang="en-IE" sz="2400" dirty="0" smtClean="0"/>
              <a:t>Reflective diary can be included in appendix.</a:t>
            </a:r>
          </a:p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Methodology  Finish </a:t>
            </a:r>
            <a:r>
              <a:rPr lang="en-IE" sz="2800" dirty="0"/>
              <a:t>	</a:t>
            </a:r>
            <a:r>
              <a:rPr lang="en-IE" sz="2800" dirty="0" smtClean="0"/>
              <a:t>	</a:t>
            </a:r>
            <a:r>
              <a:rPr lang="en-IE" sz="2800" dirty="0" smtClean="0"/>
              <a:t>        </a:t>
            </a:r>
            <a:r>
              <a:rPr lang="en-IE" sz="2800" dirty="0" smtClean="0"/>
              <a:t>(1500 words) (20 Marks)</a:t>
            </a:r>
            <a:endParaRPr lang="en-I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5623560" cy="64008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Summarise this section and include it in your introduction. </a:t>
            </a:r>
          </a:p>
          <a:p>
            <a:r>
              <a:rPr lang="en-IE" sz="2400" dirty="0" smtClean="0"/>
              <a:t>Give </a:t>
            </a:r>
            <a:r>
              <a:rPr lang="en-IE" sz="2400" dirty="0"/>
              <a:t>a detailed description of how you prepared your artefact for the finish and the application of the finish to allow another to duplicate your work according to your instructions. </a:t>
            </a:r>
          </a:p>
          <a:p>
            <a:r>
              <a:rPr lang="en-IE" sz="2400" dirty="0" smtClean="0"/>
              <a:t>This </a:t>
            </a:r>
            <a:r>
              <a:rPr lang="en-IE" sz="2400" dirty="0" smtClean="0"/>
              <a:t>would probably best be achieved by keeping a reflective diary for each day of your work.</a:t>
            </a:r>
          </a:p>
          <a:p>
            <a:r>
              <a:rPr lang="en-IE" sz="2400" dirty="0" smtClean="0"/>
              <a:t>Reflective diary can be included in appendix.</a:t>
            </a:r>
          </a:p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Estimated / Actual time chart</a:t>
            </a:r>
            <a:br>
              <a:rPr lang="en-IE" sz="2800" dirty="0" smtClean="0"/>
            </a:br>
            <a:r>
              <a:rPr lang="en-IE" sz="2800" dirty="0" smtClean="0"/>
              <a:t>(10 Marks)</a:t>
            </a:r>
            <a:endParaRPr lang="en-I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5623560" cy="64008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This </a:t>
            </a:r>
            <a:r>
              <a:rPr lang="en-IE" sz="2400" dirty="0" smtClean="0"/>
              <a:t>table </a:t>
            </a:r>
            <a:r>
              <a:rPr lang="en-IE" sz="2400" dirty="0" smtClean="0"/>
              <a:t>or chart should be inserted after Methodology Part 2 section. </a:t>
            </a:r>
          </a:p>
          <a:p>
            <a:r>
              <a:rPr lang="en-IE" sz="2400" dirty="0" smtClean="0"/>
              <a:t>You may want to write a few words on the comparisons between both time chart submitted in semester 1 and actual time used. </a:t>
            </a:r>
            <a:endParaRPr lang="en-IE" sz="2400" dirty="0" smtClean="0"/>
          </a:p>
          <a:p>
            <a:r>
              <a:rPr lang="en-IE" sz="2400" dirty="0" smtClean="0"/>
              <a:t>There are many different examples and some really good examples are provided by past students. </a:t>
            </a:r>
            <a:endParaRPr lang="en-IE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Other Sections </a:t>
            </a:r>
            <a:endParaRPr lang="en-I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5623560" cy="64008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Cutting list : Final finished cutting list should probably be inserted before  Methodology Part 2.</a:t>
            </a:r>
          </a:p>
          <a:p>
            <a:r>
              <a:rPr lang="en-IE" sz="2400" dirty="0" smtClean="0"/>
              <a:t>This list will probably have changed quite a bit from that submitted in semester 1.</a:t>
            </a:r>
          </a:p>
          <a:p>
            <a:r>
              <a:rPr lang="en-IE" sz="2400" dirty="0" smtClean="0"/>
              <a:t>Don’t forget to include images, sketches and photos of actual work throughout the document.</a:t>
            </a:r>
          </a:p>
          <a:p>
            <a:r>
              <a:rPr lang="en-IE" sz="2400" dirty="0" smtClean="0"/>
              <a:t>Remember to label and reference correctly. </a:t>
            </a:r>
            <a:endParaRPr lang="en-IE" sz="2400" dirty="0" smtClean="0"/>
          </a:p>
          <a:p>
            <a:r>
              <a:rPr lang="en-IE" sz="2400" dirty="0" smtClean="0"/>
              <a:t>The Portfolio should be an inviting read that someone wants to take up and keep reading so the correct balance between images and text needs to be achieved.</a:t>
            </a:r>
            <a:endParaRPr lang="en-IE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236</TotalTime>
  <Words>636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Writing your Portfolio Piece by Piece</vt:lpstr>
      <vt:lpstr>Context &amp; Rationale                   (500 words) (5 Marks)</vt:lpstr>
      <vt:lpstr>Context &amp; Rationale (500 words) (5 Marks)</vt:lpstr>
      <vt:lpstr>Research  (1500 words) (20 Marks)</vt:lpstr>
      <vt:lpstr>Methodology  Artefect  Part 1   (1500 words) (10 Marks)</vt:lpstr>
      <vt:lpstr>Methodology  Artefact Part 2     (1500 words) (15 Marks)</vt:lpstr>
      <vt:lpstr>Methodology  Finish           (1500 words) (20 Marks)</vt:lpstr>
      <vt:lpstr>Estimated / Actual time chart (10 Marks)</vt:lpstr>
      <vt:lpstr>Other Sections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Byrne</dc:creator>
  <cp:lastModifiedBy>jennifer.byrne@dit.ie</cp:lastModifiedBy>
  <cp:revision>32</cp:revision>
  <dcterms:created xsi:type="dcterms:W3CDTF">2006-08-16T00:00:00Z</dcterms:created>
  <dcterms:modified xsi:type="dcterms:W3CDTF">2016-10-11T17:11:03Z</dcterms:modified>
</cp:coreProperties>
</file>