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6"/>
  </p:notesMasterIdLst>
  <p:sldIdLst>
    <p:sldId id="256" r:id="rId2"/>
    <p:sldId id="262" r:id="rId3"/>
    <p:sldId id="263" r:id="rId4"/>
    <p:sldId id="260" r:id="rId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512"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3048D4-DA91-4C7C-AFFA-2B12BB2213F3}" type="datetimeFigureOut">
              <a:rPr lang="en-IE" smtClean="0"/>
              <a:pPr/>
              <a:t>21/10/2020</a:t>
            </a:fld>
            <a:endParaRPr lang="en-IE"/>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7239F9-B6D8-4400-A3F4-D1E241589576}" type="slidenum">
              <a:rPr lang="en-IE" smtClean="0"/>
              <a:pPr/>
              <a:t>‹#›</a:t>
            </a:fld>
            <a:endParaRPr lang="en-IE"/>
          </a:p>
        </p:txBody>
      </p:sp>
    </p:spTree>
    <p:extLst>
      <p:ext uri="{BB962C8B-B14F-4D97-AF65-F5344CB8AC3E}">
        <p14:creationId xmlns:p14="http://schemas.microsoft.com/office/powerpoint/2010/main" val="1401969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286803" y="0"/>
            <a:ext cx="7449249" cy="9144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486822" y="-28681"/>
            <a:ext cx="2628900" cy="30838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550024" y="3611301"/>
            <a:ext cx="2485016" cy="2269547"/>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3550024" y="5894774"/>
            <a:ext cx="2482352" cy="168083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3554058" y="2022438"/>
            <a:ext cx="1600200" cy="1001308"/>
          </a:xfrm>
        </p:spPr>
        <p:txBody>
          <a:bodyPr anchor="b"/>
          <a:lstStyle>
            <a:lvl1pPr algn="l">
              <a:defRPr sz="2400"/>
            </a:lvl1pPr>
          </a:lstStyle>
          <a:p>
            <a:fld id="{652F5EFE-A30D-4B0B-8FF8-1A717F876A44}" type="datetime1">
              <a:rPr lang="en-US" smtClean="0"/>
              <a:t>10/21/2020</a:t>
            </a:fld>
            <a:endParaRPr lang="en-US"/>
          </a:p>
        </p:txBody>
      </p:sp>
      <p:sp>
        <p:nvSpPr>
          <p:cNvPr id="50" name="Rectangle 49"/>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3977640" y="7626622"/>
            <a:ext cx="2123694" cy="486833"/>
          </a:xfrm>
        </p:spPr>
        <p:txBody>
          <a:bodyPr>
            <a:normAutofit/>
          </a:bodyPr>
          <a:lstStyle>
            <a:lvl1pPr>
              <a:defRPr>
                <a:solidFill>
                  <a:schemeClr val="accent1"/>
                </a:solidFill>
              </a:defRPr>
            </a:lvl1pPr>
          </a:lstStyle>
          <a:p>
            <a:r>
              <a:rPr lang="en-US"/>
              <a:t>Jennifer Byrne 2020</a:t>
            </a:r>
          </a:p>
        </p:txBody>
      </p:sp>
      <p:sp>
        <p:nvSpPr>
          <p:cNvPr id="6" name="Slide Number Placeholder 5"/>
          <p:cNvSpPr>
            <a:spLocks noGrp="1"/>
          </p:cNvSpPr>
          <p:nvPr>
            <p:ph type="sldNum" sz="quarter" idx="12"/>
          </p:nvPr>
        </p:nvSpPr>
        <p:spPr>
          <a:xfrm>
            <a:off x="3486822" y="7626622"/>
            <a:ext cx="482750" cy="486833"/>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5F6F6F-A0EA-4E9F-B8EF-F89507AED5A5}" type="datetime1">
              <a:rPr lang="en-US" smtClean="0"/>
              <a:t>10/21/2020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1373529"/>
            <a:ext cx="1113340" cy="6373792"/>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789972" y="1373529"/>
            <a:ext cx="4067778" cy="63737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67F70A-FB2F-428E-B45B-895D0CF5AC7D}" type="datetime1">
              <a:rPr lang="en-US" smtClean="0"/>
              <a:t>10/21/2020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E52233-5F76-4572-9E50-E9AA9702C645}" type="datetime1">
              <a:rPr lang="en-US" smtClean="0"/>
              <a:t>10/21/2020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43984" y="3867773"/>
            <a:ext cx="4978101" cy="1816100"/>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943984" y="5689601"/>
            <a:ext cx="4978100" cy="2027217"/>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E5EBE4-A67D-4A40-AA4C-3EE00A176259}" type="datetime1">
              <a:rPr lang="en-US" smtClean="0"/>
              <a:t>10/21/2020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2BD14865-4CC1-463F-BFE5-AFB6DDF44C0D}" type="datetime1">
              <a:rPr lang="en-US" smtClean="0"/>
              <a:t>10/21/2020</a:t>
            </a:fld>
            <a:endParaRPr lang="en-US"/>
          </a:p>
        </p:txBody>
      </p:sp>
      <p:sp>
        <p:nvSpPr>
          <p:cNvPr id="6" name="Footer Placeholder 5"/>
          <p:cNvSpPr>
            <a:spLocks noGrp="1"/>
          </p:cNvSpPr>
          <p:nvPr>
            <p:ph type="ftr" sz="quarter" idx="11"/>
          </p:nvPr>
        </p:nvSpPr>
        <p:spPr/>
        <p:txBody>
          <a:bodyPr/>
          <a:lstStyle/>
          <a:p>
            <a:r>
              <a:rPr lang="en-US"/>
              <a:t>Jennifer Byrne 2020</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781812" y="3084576"/>
            <a:ext cx="2564892" cy="46573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3483864" y="3084575"/>
            <a:ext cx="2564892" cy="46573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9083" y="3088012"/>
            <a:ext cx="2292861" cy="853016"/>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81291" y="3966259"/>
            <a:ext cx="2564892" cy="37810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58878" y="3088013"/>
            <a:ext cx="2291788" cy="853016"/>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864" y="3966259"/>
            <a:ext cx="2564892" cy="37810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4ACC00-90B3-40EF-A521-17DA2C73C66E}" type="datetime1">
              <a:rPr lang="en-US" smtClean="0"/>
              <a:t>10/21/2020</a:t>
            </a:fld>
            <a:endParaRPr lang="en-US"/>
          </a:p>
        </p:txBody>
      </p:sp>
      <p:sp>
        <p:nvSpPr>
          <p:cNvPr id="8" name="Footer Placeholder 7"/>
          <p:cNvSpPr>
            <a:spLocks noGrp="1"/>
          </p:cNvSpPr>
          <p:nvPr>
            <p:ph type="ftr" sz="quarter" idx="11"/>
          </p:nvPr>
        </p:nvSpPr>
        <p:spPr/>
        <p:txBody>
          <a:bodyPr/>
          <a:lstStyle/>
          <a:p>
            <a:r>
              <a:rPr lang="en-US"/>
              <a:t>Jennifer Byrne 2020</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D48B95-2663-4AA8-AAFA-01ACCAFA53B2}" type="datetime1">
              <a:rPr lang="en-US" smtClean="0"/>
              <a:t>10/21/2020</a:t>
            </a:fld>
            <a:endParaRPr lang="en-US"/>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0460A6-3EFC-408E-83ED-A69330B24711}" type="datetime1">
              <a:rPr lang="en-US" smtClean="0"/>
              <a:t>10/21/2020</a:t>
            </a:fld>
            <a:endParaRPr lang="en-US"/>
          </a:p>
        </p:txBody>
      </p:sp>
      <p:sp>
        <p:nvSpPr>
          <p:cNvPr id="3" name="Footer Placeholder 2"/>
          <p:cNvSpPr>
            <a:spLocks noGrp="1"/>
          </p:cNvSpPr>
          <p:nvPr>
            <p:ph type="ftr" sz="quarter" idx="11"/>
          </p:nvPr>
        </p:nvSpPr>
        <p:spPr/>
        <p:txBody>
          <a:bodyPr/>
          <a:lstStyle/>
          <a:p>
            <a:r>
              <a:rPr lang="en-US"/>
              <a:t>Jennifer Byrne 2020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286803" y="0"/>
            <a:ext cx="7449249" cy="9144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7FBE8BB-0D59-476A-A1AA-EF892E6A87E3}" type="datetime1">
              <a:rPr lang="en-US" smtClean="0"/>
              <a:t>10/21/2020</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679179" y="802511"/>
            <a:ext cx="2671693" cy="753126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59421" y="1142036"/>
            <a:ext cx="2317830" cy="6867645"/>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3481086" y="7633114"/>
            <a:ext cx="2620248" cy="486833"/>
          </a:xfrm>
        </p:spPr>
        <p:txBody>
          <a:bodyPr>
            <a:normAutofit/>
          </a:bodyPr>
          <a:lstStyle/>
          <a:p>
            <a:r>
              <a:rPr lang="en-US"/>
              <a:t>Jennifer Byrne 2020</a:t>
            </a:r>
          </a:p>
        </p:txBody>
      </p:sp>
      <p:sp>
        <p:nvSpPr>
          <p:cNvPr id="2" name="Title 1"/>
          <p:cNvSpPr>
            <a:spLocks noGrp="1"/>
          </p:cNvSpPr>
          <p:nvPr>
            <p:ph type="title"/>
          </p:nvPr>
        </p:nvSpPr>
        <p:spPr>
          <a:xfrm>
            <a:off x="3554875" y="3543246"/>
            <a:ext cx="2478429" cy="1950871"/>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3552444" y="5515992"/>
            <a:ext cx="2474088" cy="2023872"/>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286803" y="0"/>
            <a:ext cx="7449249" cy="9144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679179" y="802511"/>
            <a:ext cx="2671693" cy="7531260"/>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50818" y="3547872"/>
            <a:ext cx="2475738" cy="195072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753907" y="925060"/>
            <a:ext cx="2519717" cy="7290816"/>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550973" y="5510785"/>
            <a:ext cx="2475430" cy="202608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762727-8E9E-4BB6-9B65-F5FC94B7B65D}" type="datetime1">
              <a:rPr lang="en-US" smtClean="0"/>
              <a:t>10/21/2020</a:t>
            </a:fld>
            <a:endParaRPr lang="en-US"/>
          </a:p>
        </p:txBody>
      </p:sp>
      <p:sp>
        <p:nvSpPr>
          <p:cNvPr id="6" name="Footer Placeholder 5"/>
          <p:cNvSpPr>
            <a:spLocks noGrp="1"/>
          </p:cNvSpPr>
          <p:nvPr>
            <p:ph type="ftr" sz="quarter" idx="11"/>
          </p:nvPr>
        </p:nvSpPr>
        <p:spPr>
          <a:xfrm>
            <a:off x="3481086" y="7633114"/>
            <a:ext cx="2620248" cy="486833"/>
          </a:xfrm>
        </p:spPr>
        <p:txBody>
          <a:bodyPr>
            <a:normAutofit/>
          </a:bodyPr>
          <a:lstStyle/>
          <a:p>
            <a:r>
              <a:rPr lang="en-US"/>
              <a:t>Jennifer Byrne 2020</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228600" y="0"/>
            <a:ext cx="7449249" cy="9144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342900" y="444650"/>
            <a:ext cx="6172200" cy="8247529"/>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420932" y="-28681"/>
            <a:ext cx="2759337" cy="932325"/>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82618" y="1370219"/>
            <a:ext cx="5268558" cy="1524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782619" y="3098203"/>
            <a:ext cx="5082988" cy="46786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498041" y="299324"/>
            <a:ext cx="1600200" cy="486833"/>
          </a:xfrm>
          <a:prstGeom prst="rect">
            <a:avLst/>
          </a:prstGeom>
        </p:spPr>
        <p:txBody>
          <a:bodyPr vert="horz" lIns="91440" tIns="45720" rIns="91440" bIns="45720" rtlCol="0" anchor="ctr"/>
          <a:lstStyle>
            <a:lvl1pPr algn="r">
              <a:defRPr sz="1200">
                <a:solidFill>
                  <a:srgbClr val="FEFEFE"/>
                </a:solidFill>
              </a:defRPr>
            </a:lvl1pPr>
          </a:lstStyle>
          <a:p>
            <a:fld id="{24A8D186-FFAA-49F8-8263-EAB98ED94421}" type="datetime1">
              <a:rPr lang="en-US" smtClean="0"/>
              <a:t>10/21/2020</a:t>
            </a:fld>
            <a:endParaRPr lang="en-US"/>
          </a:p>
        </p:txBody>
      </p:sp>
      <p:sp>
        <p:nvSpPr>
          <p:cNvPr id="5" name="Footer Placeholder 4"/>
          <p:cNvSpPr>
            <a:spLocks noGrp="1"/>
          </p:cNvSpPr>
          <p:nvPr>
            <p:ph type="ftr" sz="quarter" idx="3"/>
          </p:nvPr>
        </p:nvSpPr>
        <p:spPr>
          <a:xfrm>
            <a:off x="3481086" y="7802881"/>
            <a:ext cx="2626614" cy="486833"/>
          </a:xfrm>
          <a:prstGeom prst="rect">
            <a:avLst/>
          </a:prstGeom>
        </p:spPr>
        <p:txBody>
          <a:bodyPr vert="horz" lIns="91440" tIns="45720" rIns="91440" bIns="45720" rtlCol="0" anchor="ctr"/>
          <a:lstStyle>
            <a:lvl1pPr algn="r">
              <a:defRPr sz="1200">
                <a:solidFill>
                  <a:schemeClr val="accent1"/>
                </a:solidFill>
              </a:defRPr>
            </a:lvl1pPr>
          </a:lstStyle>
          <a:p>
            <a:r>
              <a:rPr lang="en-US"/>
              <a:t>Jennifer Byrne 2020</a:t>
            </a:r>
          </a:p>
        </p:txBody>
      </p:sp>
      <p:sp>
        <p:nvSpPr>
          <p:cNvPr id="6" name="Slide Number Placeholder 5"/>
          <p:cNvSpPr>
            <a:spLocks noGrp="1"/>
          </p:cNvSpPr>
          <p:nvPr>
            <p:ph type="sldNum" sz="quarter" idx="4"/>
          </p:nvPr>
        </p:nvSpPr>
        <p:spPr>
          <a:xfrm>
            <a:off x="3486822" y="299322"/>
            <a:ext cx="999117" cy="486833"/>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50024" y="3611301"/>
            <a:ext cx="2485016" cy="2865699"/>
          </a:xfrm>
        </p:spPr>
        <p:txBody>
          <a:bodyPr>
            <a:normAutofit/>
          </a:bodyPr>
          <a:lstStyle/>
          <a:p>
            <a:r>
              <a:rPr lang="en-IE" dirty="0"/>
              <a:t>Meeting with the </a:t>
            </a:r>
            <a:br>
              <a:rPr lang="en-IE" dirty="0"/>
            </a:br>
            <a:r>
              <a:rPr lang="en-IE" dirty="0"/>
              <a:t>Client</a:t>
            </a:r>
            <a:br>
              <a:rPr lang="en-IE" dirty="0"/>
            </a:br>
            <a:r>
              <a:rPr lang="en-IE" dirty="0"/>
              <a:t>Class Activity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1</a:t>
            </a:fld>
            <a:endParaRPr lang="en-US" dirty="0"/>
          </a:p>
        </p:txBody>
      </p:sp>
      <p:sp>
        <p:nvSpPr>
          <p:cNvPr id="4" name="Footer Placeholder 3"/>
          <p:cNvSpPr>
            <a:spLocks noGrp="1"/>
          </p:cNvSpPr>
          <p:nvPr>
            <p:ph type="ftr" sz="quarter" idx="11"/>
          </p:nvPr>
        </p:nvSpPr>
        <p:spPr/>
        <p:txBody>
          <a:bodyPr/>
          <a:lstStyle/>
          <a:p>
            <a:r>
              <a:rPr lang="en-US"/>
              <a:t>Jennifer Byrne 2020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6FE55-D98A-4FA1-ACDB-A9240A46E1BE}"/>
              </a:ext>
            </a:extLst>
          </p:cNvPr>
          <p:cNvSpPr>
            <a:spLocks noGrp="1"/>
          </p:cNvSpPr>
          <p:nvPr>
            <p:ph type="title"/>
          </p:nvPr>
        </p:nvSpPr>
        <p:spPr>
          <a:xfrm>
            <a:off x="782618" y="1370219"/>
            <a:ext cx="5268558" cy="486833"/>
          </a:xfrm>
        </p:spPr>
        <p:txBody>
          <a:bodyPr>
            <a:noAutofit/>
          </a:bodyPr>
          <a:lstStyle/>
          <a:p>
            <a:r>
              <a:rPr lang="en-IE" sz="3200" dirty="0"/>
              <a:t>Task for Today’s Session </a:t>
            </a:r>
          </a:p>
        </p:txBody>
      </p:sp>
      <p:sp>
        <p:nvSpPr>
          <p:cNvPr id="3" name="Content Placeholder 2">
            <a:extLst>
              <a:ext uri="{FF2B5EF4-FFF2-40B4-BE49-F238E27FC236}">
                <a16:creationId xmlns:a16="http://schemas.microsoft.com/office/drawing/2014/main" id="{DD1391B4-2F0E-4C19-BDBD-67C96FD7ECBB}"/>
              </a:ext>
            </a:extLst>
          </p:cNvPr>
          <p:cNvSpPr>
            <a:spLocks noGrp="1"/>
          </p:cNvSpPr>
          <p:nvPr>
            <p:ph idx="1"/>
          </p:nvPr>
        </p:nvSpPr>
        <p:spPr>
          <a:xfrm>
            <a:off x="782619" y="1857052"/>
            <a:ext cx="5082988" cy="6432662"/>
          </a:xfrm>
        </p:spPr>
        <p:txBody>
          <a:bodyPr>
            <a:normAutofit lnSpcReduction="10000"/>
          </a:bodyPr>
          <a:lstStyle/>
          <a:p>
            <a:r>
              <a:rPr lang="en-IE" sz="2200" dirty="0"/>
              <a:t>You will be placed into rooms</a:t>
            </a:r>
          </a:p>
          <a:p>
            <a:endParaRPr lang="en-IE" sz="2200" dirty="0"/>
          </a:p>
          <a:p>
            <a:r>
              <a:rPr lang="en-IE" sz="2200" dirty="0"/>
              <a:t>Using the Client meeting sheet, you will be required to ask the other person in your room several questions to see if you can determine what type or style of artefact that they would like. Remember to take notes and sketch your design at the end. </a:t>
            </a:r>
          </a:p>
          <a:p>
            <a:endParaRPr lang="en-IE" sz="2200" dirty="0"/>
          </a:p>
          <a:p>
            <a:r>
              <a:rPr lang="en-IE" sz="2200" dirty="0"/>
              <a:t>At the end of the session you will be required to send an image of your sketch to your client. I will then bring everyone back into the room to discuss the designs.</a:t>
            </a:r>
          </a:p>
          <a:p>
            <a:endParaRPr lang="en-IE" sz="2200" dirty="0"/>
          </a:p>
          <a:p>
            <a:r>
              <a:rPr lang="en-IE" sz="2200" dirty="0"/>
              <a:t>The roles will be reversed.  </a:t>
            </a:r>
          </a:p>
          <a:p>
            <a:endParaRPr lang="en-IE" dirty="0"/>
          </a:p>
        </p:txBody>
      </p:sp>
      <p:sp>
        <p:nvSpPr>
          <p:cNvPr id="4" name="Footer Placeholder 3">
            <a:extLst>
              <a:ext uri="{FF2B5EF4-FFF2-40B4-BE49-F238E27FC236}">
                <a16:creationId xmlns:a16="http://schemas.microsoft.com/office/drawing/2014/main" id="{A9599981-943C-42AD-BD28-D4410C830318}"/>
              </a:ext>
            </a:extLst>
          </p:cNvPr>
          <p:cNvSpPr>
            <a:spLocks noGrp="1"/>
          </p:cNvSpPr>
          <p:nvPr>
            <p:ph type="ftr" sz="quarter" idx="11"/>
          </p:nvPr>
        </p:nvSpPr>
        <p:spPr/>
        <p:txBody>
          <a:bodyPr/>
          <a:lstStyle/>
          <a:p>
            <a:r>
              <a:rPr lang="en-US"/>
              <a:t>Jennifer Byrne 2020</a:t>
            </a:r>
          </a:p>
        </p:txBody>
      </p:sp>
      <p:sp>
        <p:nvSpPr>
          <p:cNvPr id="5" name="Slide Number Placeholder 4">
            <a:extLst>
              <a:ext uri="{FF2B5EF4-FFF2-40B4-BE49-F238E27FC236}">
                <a16:creationId xmlns:a16="http://schemas.microsoft.com/office/drawing/2014/main" id="{182BF68D-695C-4F05-820D-94AD9079CBCD}"/>
              </a:ext>
            </a:extLst>
          </p:cNvPr>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680619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EB032-1239-44A2-9C3F-89F1A273506E}"/>
              </a:ext>
            </a:extLst>
          </p:cNvPr>
          <p:cNvSpPr>
            <a:spLocks noGrp="1"/>
          </p:cNvSpPr>
          <p:nvPr>
            <p:ph type="title"/>
          </p:nvPr>
        </p:nvSpPr>
        <p:spPr>
          <a:xfrm>
            <a:off x="782617" y="880963"/>
            <a:ext cx="5268558" cy="795437"/>
          </a:xfrm>
        </p:spPr>
        <p:txBody>
          <a:bodyPr>
            <a:normAutofit/>
          </a:bodyPr>
          <a:lstStyle/>
          <a:p>
            <a:r>
              <a:rPr lang="en-IE" sz="3600" dirty="0"/>
              <a:t>Names and Artefacts </a:t>
            </a:r>
          </a:p>
        </p:txBody>
      </p:sp>
      <p:graphicFrame>
        <p:nvGraphicFramePr>
          <p:cNvPr id="6" name="Content Placeholder 5">
            <a:extLst>
              <a:ext uri="{FF2B5EF4-FFF2-40B4-BE49-F238E27FC236}">
                <a16:creationId xmlns:a16="http://schemas.microsoft.com/office/drawing/2014/main" id="{D528BD9E-7B9D-4E74-A203-3FB1F9D8700F}"/>
              </a:ext>
            </a:extLst>
          </p:cNvPr>
          <p:cNvGraphicFramePr>
            <a:graphicFrameLocks noGrp="1"/>
          </p:cNvGraphicFramePr>
          <p:nvPr>
            <p:ph idx="1"/>
            <p:extLst>
              <p:ext uri="{D42A27DB-BD31-4B8C-83A1-F6EECF244321}">
                <p14:modId xmlns:p14="http://schemas.microsoft.com/office/powerpoint/2010/main" val="2587279497"/>
              </p:ext>
            </p:extLst>
          </p:nvPr>
        </p:nvGraphicFramePr>
        <p:xfrm>
          <a:off x="609600" y="2286000"/>
          <a:ext cx="5441575" cy="5323116"/>
        </p:xfrm>
        <a:graphic>
          <a:graphicData uri="http://schemas.openxmlformats.org/drawingml/2006/table">
            <a:tbl>
              <a:tblPr firstRow="1" firstCol="1" bandRow="1">
                <a:tableStyleId>{5C22544A-7EE6-4342-B048-85BDC9FD1C3A}</a:tableStyleId>
              </a:tblPr>
              <a:tblGrid>
                <a:gridCol w="568832">
                  <a:extLst>
                    <a:ext uri="{9D8B030D-6E8A-4147-A177-3AD203B41FA5}">
                      <a16:colId xmlns:a16="http://schemas.microsoft.com/office/drawing/2014/main" val="40882959"/>
                    </a:ext>
                  </a:extLst>
                </a:gridCol>
                <a:gridCol w="1005393">
                  <a:extLst>
                    <a:ext uri="{9D8B030D-6E8A-4147-A177-3AD203B41FA5}">
                      <a16:colId xmlns:a16="http://schemas.microsoft.com/office/drawing/2014/main" val="2151346430"/>
                    </a:ext>
                  </a:extLst>
                </a:gridCol>
                <a:gridCol w="1261041">
                  <a:extLst>
                    <a:ext uri="{9D8B030D-6E8A-4147-A177-3AD203B41FA5}">
                      <a16:colId xmlns:a16="http://schemas.microsoft.com/office/drawing/2014/main" val="3111496359"/>
                    </a:ext>
                  </a:extLst>
                </a:gridCol>
                <a:gridCol w="1429496">
                  <a:extLst>
                    <a:ext uri="{9D8B030D-6E8A-4147-A177-3AD203B41FA5}">
                      <a16:colId xmlns:a16="http://schemas.microsoft.com/office/drawing/2014/main" val="3162132809"/>
                    </a:ext>
                  </a:extLst>
                </a:gridCol>
                <a:gridCol w="1176813">
                  <a:extLst>
                    <a:ext uri="{9D8B030D-6E8A-4147-A177-3AD203B41FA5}">
                      <a16:colId xmlns:a16="http://schemas.microsoft.com/office/drawing/2014/main" val="939238683"/>
                    </a:ext>
                  </a:extLst>
                </a:gridCol>
              </a:tblGrid>
              <a:tr h="816026">
                <a:tc>
                  <a:txBody>
                    <a:bodyPr/>
                    <a:lstStyle/>
                    <a:p>
                      <a:pPr>
                        <a:lnSpc>
                          <a:spcPct val="150000"/>
                        </a:lnSpc>
                        <a:spcAft>
                          <a:spcPts val="0"/>
                        </a:spcAft>
                      </a:pPr>
                      <a:r>
                        <a:rPr lang="en-IE" sz="1200">
                          <a:effectLst/>
                        </a:rPr>
                        <a:t>Group </a:t>
                      </a:r>
                      <a:endParaRPr lang="en-IE" sz="10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gn="ctr">
                        <a:lnSpc>
                          <a:spcPct val="150000"/>
                        </a:lnSpc>
                        <a:spcAft>
                          <a:spcPts val="0"/>
                        </a:spcAft>
                      </a:pPr>
                      <a:r>
                        <a:rPr lang="en-IE" sz="1200">
                          <a:effectLst/>
                        </a:rPr>
                        <a:t>Name</a:t>
                      </a:r>
                      <a:endParaRPr lang="en-IE" sz="10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gn="ctr">
                        <a:lnSpc>
                          <a:spcPct val="150000"/>
                        </a:lnSpc>
                        <a:spcAft>
                          <a:spcPts val="0"/>
                        </a:spcAft>
                      </a:pPr>
                      <a:r>
                        <a:rPr lang="en-IE" sz="1200">
                          <a:effectLst/>
                        </a:rPr>
                        <a:t>Item</a:t>
                      </a:r>
                      <a:endParaRPr lang="en-IE" sz="10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gn="ctr">
                        <a:lnSpc>
                          <a:spcPct val="150000"/>
                        </a:lnSpc>
                        <a:spcAft>
                          <a:spcPts val="0"/>
                        </a:spcAft>
                      </a:pPr>
                      <a:r>
                        <a:rPr lang="en-IE" sz="1200">
                          <a:effectLst/>
                        </a:rPr>
                        <a:t>Name</a:t>
                      </a:r>
                      <a:endParaRPr lang="en-IE" sz="10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gn="ctr">
                        <a:lnSpc>
                          <a:spcPct val="150000"/>
                        </a:lnSpc>
                        <a:spcAft>
                          <a:spcPts val="0"/>
                        </a:spcAft>
                      </a:pPr>
                      <a:r>
                        <a:rPr lang="en-IE" sz="1200">
                          <a:effectLst/>
                        </a:rPr>
                        <a:t>Item</a:t>
                      </a:r>
                      <a:endParaRPr lang="en-IE" sz="10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extLst>
                  <a:ext uri="{0D108BD9-81ED-4DB2-BD59-A6C34878D82A}">
                    <a16:rowId xmlns:a16="http://schemas.microsoft.com/office/drawing/2014/main" val="3877267231"/>
                  </a:ext>
                </a:extLst>
              </a:tr>
              <a:tr h="1088974">
                <a:tc>
                  <a:txBody>
                    <a:bodyPr/>
                    <a:lstStyle/>
                    <a:p>
                      <a:pPr>
                        <a:lnSpc>
                          <a:spcPct val="150000"/>
                        </a:lnSpc>
                        <a:spcAft>
                          <a:spcPts val="0"/>
                        </a:spcAft>
                      </a:pPr>
                      <a:r>
                        <a:rPr lang="en-IE" sz="1000">
                          <a:effectLst/>
                        </a:rPr>
                        <a:t>1</a:t>
                      </a:r>
                      <a:endParaRPr lang="en-IE" sz="10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Martin Ashe</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Built in TV Unit </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dirty="0">
                          <a:effectLst/>
                        </a:rPr>
                        <a:t>Samson Gbenga Fasakin</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A Kitchen Island</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extLst>
                  <a:ext uri="{0D108BD9-81ED-4DB2-BD59-A6C34878D82A}">
                    <a16:rowId xmlns:a16="http://schemas.microsoft.com/office/drawing/2014/main" val="4260776110"/>
                  </a:ext>
                </a:extLst>
              </a:tr>
              <a:tr h="854529">
                <a:tc>
                  <a:txBody>
                    <a:bodyPr/>
                    <a:lstStyle/>
                    <a:p>
                      <a:pPr>
                        <a:lnSpc>
                          <a:spcPct val="150000"/>
                        </a:lnSpc>
                        <a:spcAft>
                          <a:spcPts val="0"/>
                        </a:spcAft>
                      </a:pPr>
                      <a:r>
                        <a:rPr lang="en-IE" sz="1000">
                          <a:effectLst/>
                        </a:rPr>
                        <a:t>2</a:t>
                      </a:r>
                      <a:endParaRPr lang="en-IE" sz="10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Daniel Cash</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A Gaming station</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Luke Forde</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Kitchen Table</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extLst>
                  <a:ext uri="{0D108BD9-81ED-4DB2-BD59-A6C34878D82A}">
                    <a16:rowId xmlns:a16="http://schemas.microsoft.com/office/drawing/2014/main" val="2315415539"/>
                  </a:ext>
                </a:extLst>
              </a:tr>
              <a:tr h="854529">
                <a:tc>
                  <a:txBody>
                    <a:bodyPr/>
                    <a:lstStyle/>
                    <a:p>
                      <a:pPr>
                        <a:lnSpc>
                          <a:spcPct val="150000"/>
                        </a:lnSpc>
                        <a:spcAft>
                          <a:spcPts val="0"/>
                        </a:spcAft>
                      </a:pPr>
                      <a:r>
                        <a:rPr lang="en-IE" sz="1000">
                          <a:effectLst/>
                        </a:rPr>
                        <a:t>3</a:t>
                      </a:r>
                      <a:endParaRPr lang="en-IE" sz="10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Andrew Dawson</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An Outside Bar</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Michael Martin</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A Work Desk</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extLst>
                  <a:ext uri="{0D108BD9-81ED-4DB2-BD59-A6C34878D82A}">
                    <a16:rowId xmlns:a16="http://schemas.microsoft.com/office/drawing/2014/main" val="3997212246"/>
                  </a:ext>
                </a:extLst>
              </a:tr>
              <a:tr h="854529">
                <a:tc>
                  <a:txBody>
                    <a:bodyPr/>
                    <a:lstStyle/>
                    <a:p>
                      <a:pPr>
                        <a:lnSpc>
                          <a:spcPct val="150000"/>
                        </a:lnSpc>
                        <a:spcAft>
                          <a:spcPts val="0"/>
                        </a:spcAft>
                      </a:pPr>
                      <a:r>
                        <a:rPr lang="en-IE" sz="1000">
                          <a:effectLst/>
                        </a:rPr>
                        <a:t>4</a:t>
                      </a:r>
                      <a:endParaRPr lang="en-IE" sz="10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Killian Denys</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Side Cabinet </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Adam Mc Guirk</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Vanity Unit</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extLst>
                  <a:ext uri="{0D108BD9-81ED-4DB2-BD59-A6C34878D82A}">
                    <a16:rowId xmlns:a16="http://schemas.microsoft.com/office/drawing/2014/main" val="2070214785"/>
                  </a:ext>
                </a:extLst>
              </a:tr>
              <a:tr h="854529">
                <a:tc>
                  <a:txBody>
                    <a:bodyPr/>
                    <a:lstStyle/>
                    <a:p>
                      <a:pPr>
                        <a:lnSpc>
                          <a:spcPct val="150000"/>
                        </a:lnSpc>
                        <a:spcAft>
                          <a:spcPts val="0"/>
                        </a:spcAft>
                      </a:pPr>
                      <a:r>
                        <a:rPr lang="en-IE" sz="1000">
                          <a:effectLst/>
                        </a:rPr>
                        <a:t>5</a:t>
                      </a:r>
                      <a:endParaRPr lang="en-IE" sz="10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Ciaran Farrelly </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Bunk Beds</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a:effectLst/>
                        </a:rPr>
                        <a:t>Conor Mc Nally</a:t>
                      </a:r>
                      <a:endParaRPr lang="en-IE" sz="160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tc>
                  <a:txBody>
                    <a:bodyPr/>
                    <a:lstStyle/>
                    <a:p>
                      <a:pPr>
                        <a:lnSpc>
                          <a:spcPct val="150000"/>
                        </a:lnSpc>
                        <a:spcAft>
                          <a:spcPts val="0"/>
                        </a:spcAft>
                      </a:pPr>
                      <a:r>
                        <a:rPr lang="en-IE" sz="1600" dirty="0">
                          <a:effectLst/>
                        </a:rPr>
                        <a:t>Display Cabinet</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9802" marR="59802" marT="0" marB="0"/>
                </a:tc>
                <a:extLst>
                  <a:ext uri="{0D108BD9-81ED-4DB2-BD59-A6C34878D82A}">
                    <a16:rowId xmlns:a16="http://schemas.microsoft.com/office/drawing/2014/main" val="682968424"/>
                  </a:ext>
                </a:extLst>
              </a:tr>
            </a:tbl>
          </a:graphicData>
        </a:graphic>
      </p:graphicFrame>
      <p:sp>
        <p:nvSpPr>
          <p:cNvPr id="4" name="Footer Placeholder 3">
            <a:extLst>
              <a:ext uri="{FF2B5EF4-FFF2-40B4-BE49-F238E27FC236}">
                <a16:creationId xmlns:a16="http://schemas.microsoft.com/office/drawing/2014/main" id="{9DF388A9-0178-4F15-A8AA-CBDFB6992FBF}"/>
              </a:ext>
            </a:extLst>
          </p:cNvPr>
          <p:cNvSpPr>
            <a:spLocks noGrp="1"/>
          </p:cNvSpPr>
          <p:nvPr>
            <p:ph type="ftr" sz="quarter" idx="11"/>
          </p:nvPr>
        </p:nvSpPr>
        <p:spPr/>
        <p:txBody>
          <a:bodyPr/>
          <a:lstStyle/>
          <a:p>
            <a:r>
              <a:rPr lang="en-US"/>
              <a:t>Jennifer Byrne 2020</a:t>
            </a:r>
          </a:p>
        </p:txBody>
      </p:sp>
      <p:sp>
        <p:nvSpPr>
          <p:cNvPr id="5" name="Slide Number Placeholder 4">
            <a:extLst>
              <a:ext uri="{FF2B5EF4-FFF2-40B4-BE49-F238E27FC236}">
                <a16:creationId xmlns:a16="http://schemas.microsoft.com/office/drawing/2014/main" id="{283E6AFF-134F-4254-836E-27A0B48710AA}"/>
              </a:ext>
            </a:extLst>
          </p:cNvPr>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719916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F23F0-F1F3-4D6B-8C70-8B106F185CFB}"/>
              </a:ext>
            </a:extLst>
          </p:cNvPr>
          <p:cNvSpPr>
            <a:spLocks noGrp="1"/>
          </p:cNvSpPr>
          <p:nvPr>
            <p:ph type="title"/>
          </p:nvPr>
        </p:nvSpPr>
        <p:spPr>
          <a:xfrm>
            <a:off x="782618" y="1370219"/>
            <a:ext cx="5268558" cy="687181"/>
          </a:xfrm>
        </p:spPr>
        <p:txBody>
          <a:bodyPr>
            <a:normAutofit fontScale="90000"/>
          </a:bodyPr>
          <a:lstStyle/>
          <a:p>
            <a:r>
              <a:rPr lang="en-IE" sz="3200" dirty="0"/>
              <a:t>Information On Your Client </a:t>
            </a:r>
          </a:p>
        </p:txBody>
      </p:sp>
      <p:sp>
        <p:nvSpPr>
          <p:cNvPr id="3" name="Content Placeholder 2">
            <a:extLst>
              <a:ext uri="{FF2B5EF4-FFF2-40B4-BE49-F238E27FC236}">
                <a16:creationId xmlns:a16="http://schemas.microsoft.com/office/drawing/2014/main" id="{F7653FDE-B5A9-403C-AA88-1D8E8DBE11AB}"/>
              </a:ext>
            </a:extLst>
          </p:cNvPr>
          <p:cNvSpPr>
            <a:spLocks noGrp="1"/>
          </p:cNvSpPr>
          <p:nvPr>
            <p:ph idx="1"/>
          </p:nvPr>
        </p:nvSpPr>
        <p:spPr>
          <a:xfrm>
            <a:off x="782619" y="2362200"/>
            <a:ext cx="5082988" cy="5414639"/>
          </a:xfrm>
        </p:spPr>
        <p:txBody>
          <a:bodyPr>
            <a:normAutofit/>
          </a:bodyPr>
          <a:lstStyle/>
          <a:p>
            <a:r>
              <a:rPr lang="en-IE" dirty="0">
                <a:solidFill>
                  <a:schemeClr val="tx1"/>
                </a:solidFill>
              </a:rPr>
              <a:t>Client Name		</a:t>
            </a:r>
          </a:p>
          <a:p>
            <a:r>
              <a:rPr lang="en-IE" dirty="0">
                <a:solidFill>
                  <a:schemeClr val="tx1"/>
                </a:solidFill>
              </a:rPr>
              <a:t>Contact details		</a:t>
            </a:r>
          </a:p>
          <a:p>
            <a:r>
              <a:rPr lang="en-IE" dirty="0">
                <a:solidFill>
                  <a:schemeClr val="tx1"/>
                </a:solidFill>
              </a:rPr>
              <a:t>Artefact 	</a:t>
            </a:r>
          </a:p>
          <a:p>
            <a:r>
              <a:rPr lang="en-IE" dirty="0">
                <a:solidFill>
                  <a:schemeClr val="tx1"/>
                </a:solidFill>
              </a:rPr>
              <a:t>Description 	 		</a:t>
            </a:r>
          </a:p>
          <a:p>
            <a:r>
              <a:rPr lang="en-IE" dirty="0">
                <a:solidFill>
                  <a:schemeClr val="tx1"/>
                </a:solidFill>
              </a:rPr>
              <a:t>Function 		</a:t>
            </a:r>
          </a:p>
          <a:p>
            <a:r>
              <a:rPr lang="en-IE" dirty="0">
                <a:solidFill>
                  <a:schemeClr val="tx1"/>
                </a:solidFill>
              </a:rPr>
              <a:t>Background 	</a:t>
            </a:r>
          </a:p>
          <a:p>
            <a:r>
              <a:rPr lang="en-IE" dirty="0">
                <a:solidFill>
                  <a:schemeClr val="tx1"/>
                </a:solidFill>
              </a:rPr>
              <a:t>Likes / dislikes		</a:t>
            </a:r>
          </a:p>
          <a:p>
            <a:r>
              <a:rPr lang="en-IE" dirty="0">
                <a:solidFill>
                  <a:schemeClr val="tx1"/>
                </a:solidFill>
              </a:rPr>
              <a:t>Preferences 			</a:t>
            </a:r>
          </a:p>
          <a:p>
            <a:r>
              <a:rPr lang="en-IE" dirty="0">
                <a:solidFill>
                  <a:schemeClr val="tx1"/>
                </a:solidFill>
              </a:rPr>
              <a:t>Budget 	</a:t>
            </a:r>
          </a:p>
          <a:p>
            <a:r>
              <a:rPr lang="en-IE" dirty="0">
                <a:solidFill>
                  <a:schemeClr val="tx1"/>
                </a:solidFill>
              </a:rPr>
              <a:t>Timeframe 		</a:t>
            </a:r>
          </a:p>
          <a:p>
            <a:r>
              <a:rPr lang="en-IE" dirty="0">
                <a:solidFill>
                  <a:schemeClr val="tx1"/>
                </a:solidFill>
              </a:rPr>
              <a:t>Other 	</a:t>
            </a:r>
          </a:p>
          <a:p>
            <a:pPr marL="68580" indent="0">
              <a:buNone/>
            </a:pPr>
            <a:r>
              <a:rPr lang="en-IE" dirty="0"/>
              <a:t>	</a:t>
            </a:r>
          </a:p>
          <a:p>
            <a:endParaRPr lang="en-IE" dirty="0"/>
          </a:p>
          <a:p>
            <a:endParaRPr lang="en-IE" dirty="0"/>
          </a:p>
        </p:txBody>
      </p:sp>
      <p:sp>
        <p:nvSpPr>
          <p:cNvPr id="4" name="Footer Placeholder 3">
            <a:extLst>
              <a:ext uri="{FF2B5EF4-FFF2-40B4-BE49-F238E27FC236}">
                <a16:creationId xmlns:a16="http://schemas.microsoft.com/office/drawing/2014/main" id="{038E897C-E2E7-4040-992C-B79BDD7E1C17}"/>
              </a:ext>
            </a:extLst>
          </p:cNvPr>
          <p:cNvSpPr>
            <a:spLocks noGrp="1"/>
          </p:cNvSpPr>
          <p:nvPr>
            <p:ph type="ftr" sz="quarter" idx="11"/>
          </p:nvPr>
        </p:nvSpPr>
        <p:spPr/>
        <p:txBody>
          <a:bodyPr/>
          <a:lstStyle/>
          <a:p>
            <a:r>
              <a:rPr lang="en-US"/>
              <a:t>Jennifer Byrne 2020</a:t>
            </a:r>
          </a:p>
        </p:txBody>
      </p:sp>
      <p:sp>
        <p:nvSpPr>
          <p:cNvPr id="5" name="Slide Number Placeholder 4">
            <a:extLst>
              <a:ext uri="{FF2B5EF4-FFF2-40B4-BE49-F238E27FC236}">
                <a16:creationId xmlns:a16="http://schemas.microsoft.com/office/drawing/2014/main" id="{73D07834-393C-40F7-B56A-831724869C81}"/>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5491356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347</TotalTime>
  <Words>227</Words>
  <Application>Microsoft Office PowerPoint</Application>
  <PresentationFormat>On-screen Show (4:3)</PresentationFormat>
  <Paragraphs>61</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Calibri</vt:lpstr>
      <vt:lpstr>Century Gothic</vt:lpstr>
      <vt:lpstr>Wingdings 2</vt:lpstr>
      <vt:lpstr>Austin</vt:lpstr>
      <vt:lpstr>Meeting with the  Client Class Activity </vt:lpstr>
      <vt:lpstr>Task for Today’s Session </vt:lpstr>
      <vt:lpstr>Names and Artefacts </vt:lpstr>
      <vt:lpstr>Information On Your Client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Clients</dc:title>
  <dc:creator>jenny4711</dc:creator>
  <cp:lastModifiedBy>Jennifer Byrne</cp:lastModifiedBy>
  <cp:revision>28</cp:revision>
  <dcterms:created xsi:type="dcterms:W3CDTF">2006-08-16T00:00:00Z</dcterms:created>
  <dcterms:modified xsi:type="dcterms:W3CDTF">2020-10-21T08:56:38Z</dcterms:modified>
</cp:coreProperties>
</file>