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1" autoAdjust="0"/>
    <p:restoredTop sz="94660"/>
  </p:normalViewPr>
  <p:slideViewPr>
    <p:cSldViewPr>
      <p:cViewPr>
        <p:scale>
          <a:sx n="50" d="100"/>
          <a:sy n="50" d="100"/>
        </p:scale>
        <p:origin x="-876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B173C-2AC1-4D6F-9838-CAED9F587B20}" type="datetimeFigureOut">
              <a:rPr lang="en-IE" smtClean="0"/>
              <a:pPr/>
              <a:t>17/08/2015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07EFB-2254-4BB3-AA73-1F3DA9536F38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5F65-254B-4A3A-A1C8-E505F4183DB0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6021-E1F1-470F-B51B-91C31B691568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188D-EC10-4453-B996-0E1879D419A2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8266-163D-4E6E-BB6D-70BD9F1CA498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3E82-EE9B-45B8-B586-5E6A36A7A09C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D5AD-C081-45AB-BE56-F40D3C22AF6B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E37A-EA12-48D3-8E90-61C406DB4D07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599-2B1E-49F5-B418-516B1AD437CC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3513-C482-413B-8B3A-111B07FA8B4B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6E0C-4150-425C-93A4-9A70D501FAD5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209C-5DE2-43F9-92B1-C070765C4AD2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3C20-BBB2-4D14-85FB-878B6F92BCCE}" type="datetime1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Tiger shop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10</a:t>
            </a:r>
            <a:r>
              <a:rPr lang="en-IE" baseline="30000" dirty="0" smtClean="0"/>
              <a:t>th</a:t>
            </a:r>
            <a:r>
              <a:rPr lang="en-IE" dirty="0" smtClean="0"/>
              <a:t> </a:t>
            </a:r>
            <a:r>
              <a:rPr lang="en-IE" dirty="0" smtClean="0"/>
              <a:t>September 2014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76816"/>
          </a:xfrm>
        </p:spPr>
        <p:txBody>
          <a:bodyPr>
            <a:normAutofit/>
          </a:bodyPr>
          <a:lstStyle/>
          <a:p>
            <a:r>
              <a:rPr lang="en-IE" dirty="0" smtClean="0"/>
              <a:t>Selling Price </a:t>
            </a: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253" y="2133600"/>
            <a:ext cx="4425494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65532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143000" y="65532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 smtClean="0"/>
              <a:t>€10</a:t>
            </a:r>
            <a:endParaRPr lang="en-IE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Selling Price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22" y="2133600"/>
            <a:ext cx="5199156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72390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066800" y="72390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 smtClean="0"/>
              <a:t>€15</a:t>
            </a:r>
            <a:endParaRPr lang="en-IE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Selling Price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003" y="2133600"/>
            <a:ext cx="4519993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76200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228600" y="76200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 smtClean="0"/>
              <a:t>€10</a:t>
            </a:r>
            <a:endParaRPr lang="en-IE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Selling Price</a:t>
            </a:r>
            <a:endParaRPr lang="en-I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153312"/>
            <a:ext cx="6172200" cy="59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66294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533400" y="66294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dirty="0" smtClean="0"/>
              <a:t>€7</a:t>
            </a:r>
            <a:endParaRPr lang="en-IE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36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Tiger shop </vt:lpstr>
      <vt:lpstr>Selling Price </vt:lpstr>
      <vt:lpstr>Selling Price</vt:lpstr>
      <vt:lpstr>Selling Price</vt:lpstr>
      <vt:lpstr>Selling Price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Tiger shop </dc:title>
  <dc:creator>jenny4711</dc:creator>
  <cp:lastModifiedBy>Owner</cp:lastModifiedBy>
  <cp:revision>5</cp:revision>
  <dcterms:created xsi:type="dcterms:W3CDTF">2006-08-16T00:00:00Z</dcterms:created>
  <dcterms:modified xsi:type="dcterms:W3CDTF">2015-08-17T16:37:23Z</dcterms:modified>
</cp:coreProperties>
</file>