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69" r:id="rId5"/>
    <p:sldId id="271" r:id="rId6"/>
    <p:sldId id="259" r:id="rId7"/>
    <p:sldId id="260" r:id="rId8"/>
    <p:sldId id="263" r:id="rId9"/>
    <p:sldId id="264" r:id="rId10"/>
    <p:sldId id="266" r:id="rId11"/>
    <p:sldId id="262" r:id="rId12"/>
    <p:sldId id="272" r:id="rId13"/>
    <p:sldId id="274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73EDF-52CD-495F-8C31-3596805E297B}" type="datetimeFigureOut">
              <a:rPr lang="en-IE" smtClean="0"/>
              <a:pPr/>
              <a:t>01/12/2020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39B25-AF1E-496B-B05A-834671F40D61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AF47732-2944-4AA6-92F8-BD18435B0BEC}" type="datetime1">
              <a:rPr lang="en-US" smtClean="0"/>
              <a:t>12/1/2020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F960-F85A-44B0-9AA8-B8BB58B5AABD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CEB81D8C-4D18-4DFF-B5DF-F7AEB342B7B3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F7C33-A5A8-46D2-9D90-9E7B08B5393F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27E9A9-13C9-42D9-99D9-1AD29453EB4A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B14E-D2E9-4193-B654-CCCE5E0D6D84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795A-6266-4F3D-9477-B67FA750D31F}" type="datetime1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5AB32-596B-4E79-B128-746453729D17}" type="datetime1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9596D3-5328-4052-8DDD-262A156DE862}" type="datetime1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E19D-EEEE-48A8-9B6B-598CE756F7F6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1A4-C9FA-4777-8FF9-DF34191E74F5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8D8068D-098B-434F-9036-44DC315612E4}" type="datetime1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-house-plans-guide.com/make-your-own-blueprint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-house-plans-guide.com/make-your-own-blueprint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Kitchens Planning &amp;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Lesson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Work Triangle Specs </a:t>
            </a:r>
            <a:br>
              <a:rPr lang="en-IE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sum of the work triangle’s three sides should not exceed 26 feet (8M), each leg should measure between 4 &amp; 9 feet ( 1.2 &amp; 2.75M) . </a:t>
            </a:r>
            <a:endParaRPr lang="en-IE" dirty="0"/>
          </a:p>
          <a:p>
            <a:pPr lvl="0"/>
            <a:r>
              <a:rPr lang="en-US" dirty="0"/>
              <a:t>The work triangle should not cut through an island or peninsula by more than 300mm. </a:t>
            </a:r>
            <a:endParaRPr lang="en-IE" dirty="0"/>
          </a:p>
          <a:p>
            <a:pPr lvl="0"/>
            <a:r>
              <a:rPr lang="en-US" dirty="0"/>
              <a:t>If the kitchen has only one sink, it should be placed between or across from the cooking surface, preparation area, or refrigerator. </a:t>
            </a:r>
            <a:endParaRPr lang="en-IE" dirty="0"/>
          </a:p>
          <a:p>
            <a:pPr lvl="0"/>
            <a:r>
              <a:rPr lang="en-US" dirty="0"/>
              <a:t>No major traffic patterns should cross through the triangle. </a:t>
            </a:r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r>
              <a:rPr lang="en-IE" dirty="0"/>
              <a:t>Kitchen Layouts   L-Shape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6536"/>
          </a:xfrm>
        </p:spPr>
        <p:txBody>
          <a:bodyPr>
            <a:normAutofit/>
          </a:bodyPr>
          <a:lstStyle/>
          <a:p>
            <a:r>
              <a:rPr lang="en-IE" sz="2400" dirty="0"/>
              <a:t>The L-shaped kitchen works well for small spaces and open floor plans. </a:t>
            </a:r>
          </a:p>
          <a:p>
            <a:r>
              <a:rPr lang="en-IE" sz="2400" dirty="0"/>
              <a:t>The work triangle is an				    efficient one. A table on				   the open side of this 			       kitchen can make for  				      a comfortable and 			         casual feeling with	 			     room for guests and 			       conversation.					 Typically farmhouse 			       kitchen.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343400" y="1981200"/>
            <a:ext cx="3810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r>
              <a:rPr lang="en-GB" dirty="0"/>
              <a:t>Galley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This layout is made up of two parallel counter surfaces that usually run the length of the kitchen.  </a:t>
            </a:r>
            <a:endParaRPr lang="en-IE" sz="2400" dirty="0"/>
          </a:p>
          <a:p>
            <a:r>
              <a:rPr lang="en-GB" sz="2400" dirty="0"/>
              <a:t>Minimum distance 			     between worktops				     is 900mm.						   Also known as safe 			       passing distance.</a:t>
            </a:r>
            <a:endParaRPr lang="en-IE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962400" y="2514600"/>
            <a:ext cx="3556861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GB" dirty="0"/>
              <a:t>U-Shape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6536"/>
          </a:xfrm>
        </p:spPr>
        <p:txBody>
          <a:bodyPr>
            <a:normAutofit/>
          </a:bodyPr>
          <a:lstStyle/>
          <a:p>
            <a:r>
              <a:rPr lang="en-GB" sz="2400" dirty="0"/>
              <a:t>U Shape: This layout has cupboards and workspace on three adjoining sides.</a:t>
            </a:r>
          </a:p>
          <a:p>
            <a:r>
              <a:rPr lang="en-IE" sz="2400" dirty="0"/>
              <a:t>The U-shaped design 				    has an efficient work 			     triangle. This layout 			    generally works well 				   but becomes cramped 				     if too narrow and if				      too wide then walking				      distance is increased.</a:t>
            </a:r>
          </a:p>
          <a:p>
            <a:r>
              <a:rPr lang="en-IE" sz="2400" dirty="0"/>
              <a:t>Preparation becomes				   too tiring extra 				      walking distance. 	</a:t>
            </a:r>
          </a:p>
          <a:p>
            <a:endParaRPr lang="en-IE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897923" y="2057400"/>
            <a:ext cx="4191000" cy="4221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267200" y="2286000"/>
            <a:ext cx="3789808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GB" dirty="0"/>
              <a:t>G-Shape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6536"/>
          </a:xfrm>
        </p:spPr>
        <p:txBody>
          <a:bodyPr>
            <a:normAutofit/>
          </a:bodyPr>
          <a:lstStyle/>
          <a:p>
            <a:r>
              <a:rPr lang="en-IE" sz="2400" dirty="0"/>
              <a:t>This floor plan provides the same efficiency of the U-shaped but with the extra advantage of having a peninsula 				 that can be used as an				    eating counter or for				      a place for those not 			       helping out with food 				 prep to sit and 				    socialize. One drawback 			     is that the enclosed space 			 could feel a bit 			       claustrophobic. 				         Large windows space can 			 help with this feeling.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r>
              <a:rPr lang="en-IE" dirty="0"/>
              <a:t>Kitchen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Kitchen design is very important, but it is sometimes confused with kitchen planning. </a:t>
            </a:r>
          </a:p>
          <a:p>
            <a:r>
              <a:rPr lang="en-GB" dirty="0"/>
              <a:t>Both planning and design are critical, and ignoring one while concentrating on the other can lead to a disaster and regret. </a:t>
            </a:r>
          </a:p>
          <a:p>
            <a:r>
              <a:rPr lang="en-GB" dirty="0"/>
              <a:t>A designer can use different materials, cabinets, finishes, lighting, etc. to achieve a sleek, modern look and feel or a kitchen that seems to belong to an old Irish cottage.</a:t>
            </a:r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r>
              <a:rPr lang="en-IE" dirty="0"/>
              <a:t>Effective use of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Kitchen planning is primarily about the effective use of the space you create, or you are allowed to work with in an existing house. </a:t>
            </a:r>
          </a:p>
          <a:p>
            <a:r>
              <a:rPr lang="en-GB" dirty="0"/>
              <a:t>When you plan a kitchen - think about the placement of the cooker, sink, appliances (built in), types of cabinets and the layout of the cabinets and worktops.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286000" y="1295400"/>
            <a:ext cx="5791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r>
              <a:rPr lang="en-IE" dirty="0"/>
              <a:t>Foot Traffic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676400"/>
            <a:ext cx="249780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Consider what </a:t>
            </a:r>
          </a:p>
          <a:p>
            <a:r>
              <a:rPr lang="en-IE" sz="2400" dirty="0"/>
              <a:t>this floor plan </a:t>
            </a:r>
          </a:p>
          <a:p>
            <a:r>
              <a:rPr lang="en-IE" sz="2400" dirty="0"/>
              <a:t>will look like </a:t>
            </a:r>
          </a:p>
          <a:p>
            <a:r>
              <a:rPr lang="en-IE" sz="2400" dirty="0"/>
              <a:t>after furniture </a:t>
            </a:r>
          </a:p>
          <a:p>
            <a:r>
              <a:rPr lang="en-IE" sz="2400" dirty="0"/>
              <a:t>Is installed and </a:t>
            </a:r>
          </a:p>
          <a:p>
            <a:r>
              <a:rPr lang="en-IE" sz="2400" dirty="0"/>
              <a:t>people are living</a:t>
            </a:r>
          </a:p>
          <a:p>
            <a:r>
              <a:rPr lang="en-IE" sz="2400" dirty="0"/>
              <a:t>in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5934670"/>
            <a:ext cx="77280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Image from:</a:t>
            </a:r>
          </a:p>
          <a:p>
            <a:r>
              <a:rPr lang="en-IE" dirty="0"/>
              <a:t> </a:t>
            </a:r>
            <a:r>
              <a:rPr lang="en-US" u="sng" dirty="0">
                <a:hlinkClick r:id="rId3"/>
              </a:rPr>
              <a:t>http://www.the-house-plans-guide.com/make-your-own-blueprint.html</a:t>
            </a:r>
            <a:endParaRPr lang="en-IE" dirty="0"/>
          </a:p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981200" y="1295400"/>
            <a:ext cx="6096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r>
              <a:rPr lang="en-IE" dirty="0"/>
              <a:t>Foot Traffic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676400"/>
            <a:ext cx="218040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Once lived in</a:t>
            </a:r>
          </a:p>
          <a:p>
            <a:r>
              <a:rPr lang="en-IE" sz="2400" dirty="0"/>
              <a:t>What may </a:t>
            </a:r>
          </a:p>
          <a:p>
            <a:r>
              <a:rPr lang="en-IE" sz="2400" dirty="0"/>
              <a:t>appear to be </a:t>
            </a:r>
          </a:p>
          <a:p>
            <a:r>
              <a:rPr lang="en-IE" sz="2400" dirty="0"/>
              <a:t>large and </a:t>
            </a:r>
          </a:p>
          <a:p>
            <a:r>
              <a:rPr lang="en-IE" sz="2400" dirty="0"/>
              <a:t>spacious may </a:t>
            </a:r>
          </a:p>
          <a:p>
            <a:r>
              <a:rPr lang="en-IE" sz="2400" dirty="0"/>
              <a:t>not always be </a:t>
            </a:r>
          </a:p>
          <a:p>
            <a:r>
              <a:rPr lang="en-IE" sz="2400" dirty="0"/>
              <a:t>the case.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934670"/>
            <a:ext cx="77280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Image from:</a:t>
            </a:r>
          </a:p>
          <a:p>
            <a:r>
              <a:rPr lang="en-IE" dirty="0"/>
              <a:t> </a:t>
            </a:r>
            <a:r>
              <a:rPr lang="en-US" u="sng" dirty="0">
                <a:hlinkClick r:id="rId3"/>
              </a:rPr>
              <a:t>http://www.the-house-plans-guide.com/make-your-own-blueprint.html</a:t>
            </a:r>
            <a:endParaRPr lang="en-IE" dirty="0"/>
          </a:p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r>
              <a:rPr lang="en-IE" dirty="0"/>
              <a:t>Designing the kitchen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Design includes every surface in the kitchen.</a:t>
            </a:r>
          </a:p>
          <a:p>
            <a:r>
              <a:rPr lang="en-GB" dirty="0"/>
              <a:t>From wall to floor coverings, backsplash, choice of worktop, press doors to lighting.</a:t>
            </a:r>
          </a:p>
          <a:p>
            <a:r>
              <a:rPr lang="en-GB" dirty="0"/>
              <a:t>Unfortunately, lighting is often overlooked in many kitchen designs and it the single most important element. </a:t>
            </a:r>
          </a:p>
          <a:p>
            <a:r>
              <a:rPr lang="en-GB" dirty="0"/>
              <a:t>Natural light is the most desirable. But with more windows, you loose wall space which in turn means less press space.</a:t>
            </a:r>
            <a:endParaRPr lang="en-IE" dirty="0"/>
          </a:p>
          <a:p>
            <a:r>
              <a:rPr lang="en-GB" dirty="0"/>
              <a:t>As with every room in your house, planning is the key in the kitchen.</a:t>
            </a:r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5715000"/>
          </a:xfrm>
        </p:spPr>
        <p:txBody>
          <a:bodyPr>
            <a:normAutofit/>
          </a:bodyPr>
          <a:lstStyle/>
          <a:p>
            <a:r>
              <a:rPr lang="en-GB" dirty="0"/>
              <a:t>The shape of the room - usually determined by walls already built. </a:t>
            </a:r>
            <a:endParaRPr lang="en-IE" dirty="0"/>
          </a:p>
          <a:p>
            <a:r>
              <a:rPr lang="en-GB" dirty="0"/>
              <a:t>The work triangle of the kitchen-</a:t>
            </a:r>
          </a:p>
          <a:p>
            <a:r>
              <a:rPr lang="en-GB" dirty="0"/>
              <a:t>The relationship between sink, cooker and fridge. </a:t>
            </a:r>
            <a:endParaRPr lang="en-IE" dirty="0"/>
          </a:p>
          <a:p>
            <a:r>
              <a:rPr lang="en-GB" dirty="0"/>
              <a:t>Is there anyone with special needs that might for example limit height of work surfaces.</a:t>
            </a:r>
            <a:endParaRPr lang="en-IE" dirty="0"/>
          </a:p>
          <a:p>
            <a:r>
              <a:rPr lang="en-GB" dirty="0"/>
              <a:t>Where is the light coming into the kitchen - are there any windows?</a:t>
            </a:r>
            <a:endParaRPr lang="en-IE" dirty="0"/>
          </a:p>
          <a:p>
            <a:r>
              <a:rPr lang="en-GB" dirty="0"/>
              <a:t>Are there exterior walls for aroma extraction?</a:t>
            </a:r>
            <a:endParaRPr lang="en-IE" dirty="0"/>
          </a:p>
          <a:p>
            <a:r>
              <a:rPr lang="en-GB" dirty="0"/>
              <a:t>Is there a stove or range oven to be installed.</a:t>
            </a:r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GB" dirty="0"/>
              <a:t>The Work Triangle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</a:t>
            </a:r>
            <a:r>
              <a:rPr lang="en-GB" dirty="0"/>
              <a:t>he work triangle should be considered when designing a new kitchen.</a:t>
            </a:r>
          </a:p>
          <a:p>
            <a:r>
              <a:rPr lang="en-GB" dirty="0"/>
              <a:t>The work triangle is relative to three main workstations in 					  the kitchen layout:				       the sink, 						  the cooker and        				  the fridge. </a:t>
            </a:r>
          </a:p>
          <a:p>
            <a:r>
              <a:rPr lang="en-GB" dirty="0"/>
              <a:t>A well-proportioned				 triangle is desirable.</a:t>
            </a:r>
            <a:endParaRPr lang="en-IE" dirty="0"/>
          </a:p>
          <a:p>
            <a:endParaRPr lang="en-IE" dirty="0"/>
          </a:p>
        </p:txBody>
      </p:sp>
      <p:pic>
        <p:nvPicPr>
          <p:cNvPr id="4" name="Picture 2" descr="Kitchen Work Triangle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810000" y="2895600"/>
            <a:ext cx="3962400" cy="331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Work Triangle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This triangle should be kept clear and the distances as short as possible between stations. </a:t>
            </a:r>
          </a:p>
          <a:p>
            <a:r>
              <a:rPr lang="en-GB" dirty="0"/>
              <a:t>This is not always possible due to islands, tables etc. </a:t>
            </a:r>
          </a:p>
          <a:p>
            <a:r>
              <a:rPr lang="en-GB" dirty="0"/>
              <a:t>The main goal of the triangle is efficiency as it keeps all the major work stations near the cook, without placing them so close that the kitchen becomes cramped. </a:t>
            </a:r>
          </a:p>
          <a:p>
            <a:r>
              <a:rPr lang="en-GB" dirty="0"/>
              <a:t>The work triangle is also designed to minimize traffic within the kitchen so the cook isn’t interrupted or interfered with. </a:t>
            </a:r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91</TotalTime>
  <Words>1035</Words>
  <Application>Microsoft Office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Trebuchet MS</vt:lpstr>
      <vt:lpstr>Wingdings</vt:lpstr>
      <vt:lpstr>Wingdings 2</vt:lpstr>
      <vt:lpstr>Opulent</vt:lpstr>
      <vt:lpstr>Kitchens Planning &amp; Design</vt:lpstr>
      <vt:lpstr>Kitchen Planning</vt:lpstr>
      <vt:lpstr>Effective use of space</vt:lpstr>
      <vt:lpstr>Foot Traffic </vt:lpstr>
      <vt:lpstr>Foot Traffic </vt:lpstr>
      <vt:lpstr>Designing the kitchen</vt:lpstr>
      <vt:lpstr>Considerations</vt:lpstr>
      <vt:lpstr>The Work Triangle</vt:lpstr>
      <vt:lpstr>Work Triangle</vt:lpstr>
      <vt:lpstr>Work Triangle Specs  </vt:lpstr>
      <vt:lpstr>Kitchen Layouts   L-Shape</vt:lpstr>
      <vt:lpstr>Galley</vt:lpstr>
      <vt:lpstr>U-Shape</vt:lpstr>
      <vt:lpstr>G-Shape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Jennifer</cp:lastModifiedBy>
  <cp:revision>17</cp:revision>
  <dcterms:created xsi:type="dcterms:W3CDTF">2006-08-16T00:00:00Z</dcterms:created>
  <dcterms:modified xsi:type="dcterms:W3CDTF">2020-12-01T10:42:39Z</dcterms:modified>
</cp:coreProperties>
</file>