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67" r:id="rId3"/>
    <p:sldId id="277" r:id="rId4"/>
    <p:sldId id="272" r:id="rId5"/>
    <p:sldId id="271" r:id="rId6"/>
    <p:sldId id="270" r:id="rId7"/>
    <p:sldId id="278" r:id="rId8"/>
    <p:sldId id="283" r:id="rId9"/>
    <p:sldId id="279" r:id="rId10"/>
    <p:sldId id="281" r:id="rId11"/>
    <p:sldId id="282" r:id="rId12"/>
    <p:sldId id="268" r:id="rId13"/>
    <p:sldId id="285" r:id="rId14"/>
    <p:sldId id="284" r:id="rId15"/>
    <p:sldId id="286" r:id="rId16"/>
    <p:sldId id="287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CA060-A9CB-46D7-A824-E1A22871B395}" type="datetimeFigureOut">
              <a:rPr lang="en-IE" smtClean="0"/>
              <a:pPr/>
              <a:t>01/12/2020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EAAB3-99B4-4673-A5EC-6AA6E19AC69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E71D22-2984-4768-92E6-5DA19931C7C3}" type="datetime1">
              <a:rPr lang="en-US" smtClean="0"/>
              <a:t>12/1/2020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Jennifer Byrne 2020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C493-C0A9-494F-9E6B-4CA55BCD6EC3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426C820-CC90-4CF3-817C-A99F3809879C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98F2-CCB3-4D03-9761-7D8FD4448EB0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C75652-3182-4C25-BDE2-D80B710E96D0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0AB1-2B63-4E74-B025-4ADA9C173F04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776F-B088-4950-AC08-D143E5895516}" type="datetime1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7A38-A8F6-4B2C-8301-CA2D659CA39E}" type="datetime1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209829-B003-4751-BE70-7537A013E41C}" type="datetime1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Jennifer Byrne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1B2D-3689-4C16-8B6B-96C16EE6C193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A299-C7E0-40D0-9AAE-3B3853686F8E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A7895F3-988A-4172-9D82-FD460A5FD11B}" type="datetime1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Jennifer Byrne 2020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y.com/diy/jsp/bq/kitchenplanner/planning_guide/page4.html" TargetMode="External"/><Relationship Id="rId2" Type="http://schemas.openxmlformats.org/officeDocument/2006/relationships/hyperlink" Target="http://www.thekitchendaha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y.com/diy/jsp/bq/kitchenplanner/installation_guide/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Kitchen Appliances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Lesson Three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IE" dirty="0"/>
              <a:t>Stylish Kitchen Stove hood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15025" y="1609725"/>
            <a:ext cx="512334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IE" dirty="0"/>
              <a:t>Customised Hood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676400"/>
            <a:ext cx="6646127" cy="417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Freestanding appliances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Best practice nowadays is to have a separate utility room where the washing machine and clothes drier are installed. </a:t>
            </a:r>
          </a:p>
          <a:p>
            <a:r>
              <a:rPr lang="en-IE" sz="2400" dirty="0"/>
              <a:t>If these appliances are to be installed in the kitchen then it is best to keep them near the sink for water and waste services. </a:t>
            </a:r>
          </a:p>
          <a:p>
            <a:r>
              <a:rPr lang="en-GB" sz="2400" dirty="0"/>
              <a:t>Washing machine 600mm standard</a:t>
            </a:r>
          </a:p>
          <a:p>
            <a:r>
              <a:rPr lang="en-GB" sz="2400" dirty="0"/>
              <a:t>Dish washer 600mm standard</a:t>
            </a:r>
          </a:p>
          <a:p>
            <a:r>
              <a:rPr lang="en-IE" sz="2400" dirty="0"/>
              <a:t>Sinks come in a vast range of styles and sizes some are fitted with waste disposal units            (apartment blocks)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IE" dirty="0"/>
              <a:t>Sinks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>
            <a:normAutofit/>
          </a:bodyPr>
          <a:lstStyle/>
          <a:p>
            <a:r>
              <a:rPr lang="en-IE" sz="2400" dirty="0"/>
              <a:t>Sink base unit must allow for bowl.</a:t>
            </a:r>
          </a:p>
          <a:p>
            <a:r>
              <a:rPr lang="en-IE" sz="2400" dirty="0"/>
              <a:t>Very important to remember if customer requested left hand bowl or right hand bowl.</a:t>
            </a:r>
          </a:p>
          <a:p>
            <a:r>
              <a:rPr lang="en-IE" sz="2400" dirty="0"/>
              <a:t>Some sinks have a push out cap to allow fitting of taps on either side, however most do not.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3429000"/>
            <a:ext cx="617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IE" dirty="0"/>
              <a:t>Fridge Freezers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>
            <a:normAutofit/>
          </a:bodyPr>
          <a:lstStyle/>
          <a:p>
            <a:r>
              <a:rPr lang="en-GB" sz="2400" dirty="0"/>
              <a:t>Fridge/Freezer  these units are available as integrated (as are some dish washers) and come as standard to fit inside 600mm carcases.</a:t>
            </a:r>
          </a:p>
          <a:p>
            <a:r>
              <a:rPr lang="en-GB" sz="2400" dirty="0"/>
              <a:t>Free standing units are no longer standard and range in size from 600mm up to 1200mm double doors fridge /freezer.</a:t>
            </a:r>
          </a:p>
          <a:p>
            <a:r>
              <a:rPr lang="en-GB" sz="2400" dirty="0"/>
              <a:t>The heights vary considerably too.</a:t>
            </a:r>
          </a:p>
          <a:p>
            <a:r>
              <a:rPr lang="en-IE" sz="2400" dirty="0"/>
              <a:t>Never position a fridge freezer near a source of heat such as cooker or oven and certainly as far away as possible from a fuel burning cooker.</a:t>
            </a:r>
          </a:p>
          <a:p>
            <a:r>
              <a:rPr lang="en-IE" sz="2400" dirty="0"/>
              <a:t>The extra heat will mean that the fridge or freezer will have to use more electricity to keep cool. </a:t>
            </a:r>
          </a:p>
          <a:p>
            <a:pPr>
              <a:buNone/>
            </a:pPr>
            <a:endParaRPr lang="en-IE" sz="2400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IE" dirty="0"/>
              <a:t>Microwaves / Micro-ovens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>
            <a:normAutofit/>
          </a:bodyPr>
          <a:lstStyle/>
          <a:p>
            <a:r>
              <a:rPr lang="en-GB" sz="2400" dirty="0"/>
              <a:t>Microwaves  can also be built in or free standing.</a:t>
            </a:r>
          </a:p>
          <a:p>
            <a:r>
              <a:rPr lang="en-GB" sz="2400" dirty="0"/>
              <a:t>Microwave ovens are a combination of both microwaves and grill and oven.</a:t>
            </a:r>
          </a:p>
          <a:p>
            <a:r>
              <a:rPr lang="en-GB" sz="2400" dirty="0"/>
              <a:t>Only built in microwaves can be installed inside presses as they have been designed for this type of installation. </a:t>
            </a:r>
          </a:p>
          <a:p>
            <a:r>
              <a:rPr lang="en-GB" sz="2400" dirty="0"/>
              <a:t>Never put a free standing microwave into a press as prolonged use can lead </a:t>
            </a:r>
            <a:r>
              <a:rPr lang="en-GB" sz="2400"/>
              <a:t>to a risk </a:t>
            </a:r>
            <a:r>
              <a:rPr lang="en-GB" sz="2400" dirty="0"/>
              <a:t>of overheating and fire.</a:t>
            </a:r>
          </a:p>
          <a:p>
            <a:endParaRPr lang="en-IE" sz="2400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IE" dirty="0"/>
              <a:t>Child safety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>
            <a:normAutofit/>
          </a:bodyPr>
          <a:lstStyle/>
          <a:p>
            <a:r>
              <a:rPr lang="en-IE" sz="2400" dirty="0"/>
              <a:t>Most accidents in the home occur in the kitchen and most accidents involve children.</a:t>
            </a:r>
          </a:p>
          <a:p>
            <a:r>
              <a:rPr lang="en-IE" sz="2400" dirty="0"/>
              <a:t>Install pan guards around island or peninsular hobs.</a:t>
            </a:r>
          </a:p>
          <a:p>
            <a:r>
              <a:rPr lang="en-IE" sz="2400" dirty="0"/>
              <a:t>Fit guard rails to cookers to stop children turning knobs on.</a:t>
            </a:r>
          </a:p>
          <a:p>
            <a:r>
              <a:rPr lang="en-IE" sz="2400" dirty="0"/>
              <a:t>Fit child locks to presses that store dangerous products such as cleaning products.</a:t>
            </a:r>
          </a:p>
          <a:p>
            <a:r>
              <a:rPr lang="en-IE" sz="2400" dirty="0"/>
              <a:t>Ensure that leads from worktop appliances are not hanging over the edges.</a:t>
            </a:r>
          </a:p>
          <a:p>
            <a:r>
              <a:rPr lang="en-IE" sz="2400" dirty="0"/>
              <a:t>This includes phones, games  and tablet chargers as well.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http://www.thekitchendahab.com/</a:t>
            </a:r>
            <a:r>
              <a:rPr lang="en-IE" dirty="0"/>
              <a:t> Images of extraction hoods </a:t>
            </a:r>
          </a:p>
          <a:p>
            <a:r>
              <a:rPr lang="en-IE" dirty="0">
                <a:hlinkClick r:id="rId3"/>
              </a:rPr>
              <a:t>http://www.diy.com/diy/jsp/bq/kitchenplanner/planning_guide/page4.html</a:t>
            </a:r>
            <a:r>
              <a:rPr lang="en-IE" dirty="0"/>
              <a:t> B&amp;Q planning guide</a:t>
            </a:r>
          </a:p>
          <a:p>
            <a:r>
              <a:rPr lang="en-IE" dirty="0">
                <a:hlinkClick r:id="rId4"/>
              </a:rPr>
              <a:t>http://www.diy.com/diy/jsp/bq/kitchenplanner/installation_guide/index.html</a:t>
            </a:r>
            <a:r>
              <a:rPr lang="en-IE" dirty="0"/>
              <a:t> B&amp;Q Installation Guide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IE" dirty="0"/>
              <a:t>Appliances: Cooker /  Oven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>
            <a:noAutofit/>
          </a:bodyPr>
          <a:lstStyle/>
          <a:p>
            <a:r>
              <a:rPr lang="en-GB" sz="2400" dirty="0"/>
              <a:t>Free standing cookers both electric or gas are normally 550 to 600mm wide. Most are within 900mm in height some models will need packers under the feet to bring to a higher level if required.</a:t>
            </a:r>
          </a:p>
          <a:p>
            <a:r>
              <a:rPr lang="en-GB" sz="2400" dirty="0"/>
              <a:t>They fit between presses. Worktop edge will need to be finished at either side of this appliance.</a:t>
            </a:r>
          </a:p>
          <a:p>
            <a:r>
              <a:rPr lang="en-GB" sz="2400" dirty="0"/>
              <a:t>Built in ovens are increasingly popular as they can be installed at centre level and built into the cabinets. Thus making them more user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Kitchen without freestanding appliances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676400"/>
            <a:ext cx="638779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IE" dirty="0"/>
              <a:t>Appliances :  Hob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>
            <a:normAutofit/>
          </a:bodyPr>
          <a:lstStyle/>
          <a:p>
            <a:r>
              <a:rPr lang="en-GB" sz="2400" dirty="0"/>
              <a:t>A Hob can also be gas or electric with some lager 800mm+ hobs being both.</a:t>
            </a:r>
          </a:p>
          <a:p>
            <a:r>
              <a:rPr lang="en-GB" sz="2400" dirty="0"/>
              <a:t>Hobs can be placed anywhere in a kitchen providing that they are 600mm from the sink.</a:t>
            </a:r>
          </a:p>
          <a:p>
            <a:r>
              <a:rPr lang="en-GB" sz="2400" dirty="0"/>
              <a:t>Safe practice is to have at least 600mm of worktop space either side of your cooker/hob.</a:t>
            </a:r>
          </a:p>
          <a:p>
            <a:r>
              <a:rPr lang="en-IE" sz="2400" dirty="0"/>
              <a:t>When the sink and cooker are at right angles it is recommended they should be separated by a minimum of 900mm of worktop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IE" dirty="0"/>
              <a:t>Appliances: Extraction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465136"/>
          </a:xfrm>
        </p:spPr>
        <p:txBody>
          <a:bodyPr>
            <a:normAutofit/>
          </a:bodyPr>
          <a:lstStyle/>
          <a:p>
            <a:r>
              <a:rPr lang="en-GB" sz="2400" dirty="0"/>
              <a:t>The Extraction unit above hob or cooker is usually the same width as the appliance 600mm.</a:t>
            </a:r>
            <a:endParaRPr lang="en-IE" sz="2400" dirty="0"/>
          </a:p>
          <a:p>
            <a:r>
              <a:rPr lang="en-IE" sz="2400" dirty="0"/>
              <a:t>Ensure correct spacing between extraction unit and hob/ cooker. </a:t>
            </a:r>
          </a:p>
          <a:p>
            <a:r>
              <a:rPr lang="en-IE" sz="2400" dirty="0"/>
              <a:t>- Minimum distance of 650mm from underside of hood to electric hob.</a:t>
            </a:r>
          </a:p>
          <a:p>
            <a:r>
              <a:rPr lang="en-IE" sz="2400" dirty="0"/>
              <a:t>- Minimum distance of 760mm from underside of hood to gas hob.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IE" dirty="0"/>
              <a:t>Types of extraction units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7239000" cy="4846320"/>
          </a:xfrm>
        </p:spPr>
        <p:txBody>
          <a:bodyPr>
            <a:normAutofit/>
          </a:bodyPr>
          <a:lstStyle/>
          <a:p>
            <a:r>
              <a:rPr lang="en-IE" sz="2400" dirty="0"/>
              <a:t>Built in extraction unit fits between two wall presses and is fixed to these presses.</a:t>
            </a:r>
          </a:p>
          <a:p>
            <a:r>
              <a:rPr lang="en-IE" sz="2400" dirty="0"/>
              <a:t>A door is screwed to the front panel giving a streamline finish in line with the wall presses.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 t="11722" r="1408" b="6227"/>
          <a:stretch>
            <a:fillRect/>
          </a:stretch>
        </p:blipFill>
        <p:spPr bwMode="auto">
          <a:xfrm>
            <a:off x="533400" y="3962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 t="14458" r="1340"/>
          <a:stretch>
            <a:fillRect/>
          </a:stretch>
        </p:blipFill>
        <p:spPr bwMode="auto">
          <a:xfrm>
            <a:off x="3962400" y="3810000"/>
            <a:ext cx="3505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IE" dirty="0"/>
              <a:t>Types of extraction units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/>
          <a:lstStyle/>
          <a:p>
            <a:r>
              <a:rPr lang="en-IE" dirty="0"/>
              <a:t>This unit is 				         fitted to the				                   underneath 					 part of the					 press with 					  the extraction					     hose going		 			     through the 				       press.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10223" y="1524000"/>
            <a:ext cx="496697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IE" dirty="0"/>
              <a:t>extraction hoods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7239000" cy="4846320"/>
          </a:xfrm>
        </p:spPr>
        <p:txBody>
          <a:bodyPr/>
          <a:lstStyle/>
          <a:p>
            <a:r>
              <a:rPr lang="en-IE" sz="2400" dirty="0"/>
              <a:t>Metal extraction unit and hood. Built to be seen usually polished /shiny finish</a:t>
            </a:r>
            <a:r>
              <a:rPr lang="en-IE" dirty="0"/>
              <a:t>.</a:t>
            </a:r>
          </a:p>
          <a:p>
            <a:endParaRPr lang="en-I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819400"/>
            <a:ext cx="43719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5200" y="2971800"/>
            <a:ext cx="40576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914400"/>
            <a:ext cx="56769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en-IE" dirty="0"/>
              <a:t>The Copper Stove Hood Kitchen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194</TotalTime>
  <Words>875</Words>
  <Application>Microsoft Office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Trebuchet MS</vt:lpstr>
      <vt:lpstr>Wingdings</vt:lpstr>
      <vt:lpstr>Wingdings 2</vt:lpstr>
      <vt:lpstr>Opulent</vt:lpstr>
      <vt:lpstr>Kitchen Appliances </vt:lpstr>
      <vt:lpstr>Appliances: Cooker /  Oven </vt:lpstr>
      <vt:lpstr>Kitchen without freestanding appliances</vt:lpstr>
      <vt:lpstr>Appliances :  Hob </vt:lpstr>
      <vt:lpstr>Appliances: Extraction  </vt:lpstr>
      <vt:lpstr>Types of extraction units</vt:lpstr>
      <vt:lpstr>Types of extraction units</vt:lpstr>
      <vt:lpstr>extraction hoods</vt:lpstr>
      <vt:lpstr>The Copper Stove Hood Kitchen</vt:lpstr>
      <vt:lpstr>Stylish Kitchen Stove hood</vt:lpstr>
      <vt:lpstr>Customised Hood </vt:lpstr>
      <vt:lpstr>Freestanding appliances  </vt:lpstr>
      <vt:lpstr>Sinks </vt:lpstr>
      <vt:lpstr>Fridge Freezers </vt:lpstr>
      <vt:lpstr>Microwaves / Micro-ovens  </vt:lpstr>
      <vt:lpstr>Child safety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Jennifer</cp:lastModifiedBy>
  <cp:revision>28</cp:revision>
  <dcterms:created xsi:type="dcterms:W3CDTF">2006-08-16T00:00:00Z</dcterms:created>
  <dcterms:modified xsi:type="dcterms:W3CDTF">2020-12-01T10:50:20Z</dcterms:modified>
</cp:coreProperties>
</file>