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73" r:id="rId2"/>
    <p:sldId id="272" r:id="rId3"/>
    <p:sldId id="279" r:id="rId4"/>
    <p:sldId id="280" r:id="rId5"/>
    <p:sldId id="277" r:id="rId6"/>
    <p:sldId id="274" r:id="rId7"/>
    <p:sldId id="276" r:id="rId8"/>
    <p:sldId id="281" r:id="rId9"/>
    <p:sldId id="284" r:id="rId10"/>
    <p:sldId id="285" r:id="rId11"/>
    <p:sldId id="286" r:id="rId12"/>
    <p:sldId id="282" r:id="rId13"/>
    <p:sldId id="275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F2050-47EA-4314-9F57-EAAD08AB7002}" type="datetimeFigureOut">
              <a:rPr lang="en-IE" smtClean="0"/>
              <a:pPr/>
              <a:t>08/12/2020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0013A-58F3-46C6-9F39-559D7233251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8903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F2817-28A4-48B0-BF78-A038284C0A7F}" type="datetimeFigureOut">
              <a:rPr lang="en-IE" smtClean="0"/>
              <a:pPr/>
              <a:t>08/12/2020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59611-4B8F-434B-972D-52E6AEB30268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94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BA7695-A362-4A20-ABF9-B0C75CE79C43}" type="datetime1">
              <a:rPr lang="en-US" smtClean="0"/>
              <a:t>12/8/2020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C5789-E7FC-4539-B560-279BD8A5D451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8782CB7-AE81-4329-86CC-50E0778572F3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D151-177B-4B48-A4AF-882C711CC91E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1994CF-1C0B-46D7-AE22-D65887F39409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02006-722A-4663-8E43-DD0F8BA2F0DA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AB1E-B558-4F87-B2C6-86FB82D3CDE6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DF0FD-0B34-439F-A354-1F5FDB4E9A25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E034B7-D71A-4515-BBC0-91298420FDE5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2041E-0666-4B0B-A8BC-281A0C53E8D5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3EA4-5339-43DD-9270-C3B50402DB31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E690018-8AA7-415F-8887-1781BBA892BE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Kitchen Floor </a:t>
            </a:r>
            <a:br>
              <a:rPr lang="en-IE" dirty="0"/>
            </a:br>
            <a:r>
              <a:rPr lang="en-IE" dirty="0"/>
              <a:t>Plan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IE" dirty="0"/>
              <a:t>Compile List of doors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 lnSpcReduction="10000"/>
          </a:bodyPr>
          <a:lstStyle/>
          <a:p>
            <a:r>
              <a:rPr lang="en-IE" sz="2400" dirty="0"/>
              <a:t>3    	500mm Larder unit   </a:t>
            </a:r>
            <a:r>
              <a:rPr lang="en-IE" sz="2400" dirty="0">
                <a:solidFill>
                  <a:srgbClr val="0070C0"/>
                </a:solidFill>
              </a:rPr>
              <a:t>(3 X 3)   9  	495 x 715</a:t>
            </a:r>
            <a:endParaRPr lang="en-IE" sz="2400" dirty="0"/>
          </a:p>
          <a:p>
            <a:r>
              <a:rPr lang="en-IE" sz="2400" dirty="0"/>
              <a:t>2    	300mm  Base 		    </a:t>
            </a:r>
            <a:r>
              <a:rPr lang="en-IE" sz="2400" dirty="0">
                <a:solidFill>
                  <a:srgbClr val="0070C0"/>
                </a:solidFill>
              </a:rPr>
              <a:t>2	295 x 715</a:t>
            </a:r>
          </a:p>
          <a:p>
            <a:r>
              <a:rPr lang="en-IE" sz="2400" dirty="0"/>
              <a:t>1	1100mm  Sink 		</a:t>
            </a:r>
            <a:r>
              <a:rPr lang="en-IE" sz="2400" dirty="0">
                <a:solidFill>
                  <a:srgbClr val="0070C0"/>
                </a:solidFill>
              </a:rPr>
              <a:t>    2	545 x 715</a:t>
            </a:r>
            <a:endParaRPr lang="en-IE" sz="2400" dirty="0"/>
          </a:p>
          <a:p>
            <a:r>
              <a:rPr lang="en-IE" sz="2400" dirty="0"/>
              <a:t>1    	900 x 900mm Nor. </a:t>
            </a:r>
            <a:r>
              <a:rPr lang="en-IE" sz="2400" dirty="0" err="1"/>
              <a:t>cnr</a:t>
            </a:r>
            <a:r>
              <a:rPr lang="en-IE" sz="2400" dirty="0"/>
              <a:t> unit     </a:t>
            </a:r>
            <a:r>
              <a:rPr lang="en-IE" sz="2400" dirty="0">
                <a:solidFill>
                  <a:srgbClr val="0070C0"/>
                </a:solidFill>
              </a:rPr>
              <a:t>2	295 x 715</a:t>
            </a:r>
          </a:p>
          <a:p>
            <a:r>
              <a:rPr lang="en-IE" sz="2400" dirty="0"/>
              <a:t>1    	500 Drawer x 4		    </a:t>
            </a:r>
            <a:r>
              <a:rPr lang="en-IE" sz="2400" dirty="0">
                <a:solidFill>
                  <a:srgbClr val="0070C0"/>
                </a:solidFill>
              </a:rPr>
              <a:t>4	495 x 175</a:t>
            </a:r>
            <a:endParaRPr lang="en-IE" sz="2400" dirty="0"/>
          </a:p>
          <a:p>
            <a:r>
              <a:rPr lang="en-IE" sz="2400" dirty="0"/>
              <a:t>1	500mm Base			</a:t>
            </a:r>
            <a:r>
              <a:rPr lang="en-IE" sz="2400" dirty="0">
                <a:solidFill>
                  <a:srgbClr val="0070C0"/>
                </a:solidFill>
              </a:rPr>
              <a:t>    1 	495 x 715</a:t>
            </a:r>
            <a:endParaRPr lang="en-IE" sz="2400" dirty="0"/>
          </a:p>
          <a:p>
            <a:r>
              <a:rPr lang="en-IE" sz="2400" dirty="0"/>
              <a:t>2    	300mm Return unit		     </a:t>
            </a:r>
            <a:r>
              <a:rPr lang="en-IE" sz="2400" dirty="0">
                <a:solidFill>
                  <a:srgbClr val="0070C0"/>
                </a:solidFill>
              </a:rPr>
              <a:t>None</a:t>
            </a:r>
            <a:endParaRPr lang="en-IE" sz="2400" dirty="0"/>
          </a:p>
          <a:p>
            <a:r>
              <a:rPr lang="en-IE" sz="2400" dirty="0"/>
              <a:t>2    	300mm Wall unit	               </a:t>
            </a:r>
            <a:r>
              <a:rPr lang="en-IE" sz="2400" dirty="0">
                <a:solidFill>
                  <a:srgbClr val="0070C0"/>
                </a:solidFill>
              </a:rPr>
              <a:t>2	295 x 715</a:t>
            </a:r>
            <a:endParaRPr lang="en-IE" sz="2400" dirty="0"/>
          </a:p>
          <a:p>
            <a:r>
              <a:rPr lang="en-IE" sz="2400" dirty="0"/>
              <a:t>1    	600 x 600mm Angled </a:t>
            </a:r>
            <a:r>
              <a:rPr lang="en-IE" sz="2400" dirty="0" err="1"/>
              <a:t>cnr</a:t>
            </a:r>
            <a:r>
              <a:rPr lang="en-IE" sz="2400" dirty="0"/>
              <a:t> unit  </a:t>
            </a:r>
            <a:r>
              <a:rPr lang="en-IE" sz="2400" dirty="0">
                <a:solidFill>
                  <a:srgbClr val="0070C0"/>
                </a:solidFill>
              </a:rPr>
              <a:t>1 	395 x 715</a:t>
            </a:r>
            <a:endParaRPr lang="en-IE" sz="2400" dirty="0"/>
          </a:p>
          <a:p>
            <a:r>
              <a:rPr lang="en-IE" sz="2400" dirty="0"/>
              <a:t>1	500mm Wall unit		     </a:t>
            </a:r>
            <a:r>
              <a:rPr lang="en-IE" sz="2400" dirty="0">
                <a:solidFill>
                  <a:srgbClr val="0070C0"/>
                </a:solidFill>
              </a:rPr>
              <a:t>1	495 x 715</a:t>
            </a:r>
            <a:endParaRPr lang="en-IE" sz="2400" dirty="0"/>
          </a:p>
          <a:p>
            <a:r>
              <a:rPr lang="en-IE" sz="2400" dirty="0"/>
              <a:t>1	600mm Extraction unit	     </a:t>
            </a:r>
            <a:r>
              <a:rPr lang="en-IE" sz="2400" dirty="0">
                <a:solidFill>
                  <a:srgbClr val="0070C0"/>
                </a:solidFill>
              </a:rPr>
              <a:t>1	595 x 345</a:t>
            </a:r>
            <a:endParaRPr lang="en-IE" sz="2400" dirty="0"/>
          </a:p>
          <a:p>
            <a:r>
              <a:rPr lang="en-IE" sz="2400" dirty="0"/>
              <a:t>1	500mm Display wall unit	     </a:t>
            </a:r>
            <a:r>
              <a:rPr lang="en-IE" sz="2400" dirty="0">
                <a:solidFill>
                  <a:srgbClr val="0070C0"/>
                </a:solidFill>
              </a:rPr>
              <a:t>1	495 x 715     						Glazed</a:t>
            </a:r>
            <a:endParaRPr lang="en-IE" sz="2400" dirty="0"/>
          </a:p>
          <a:p>
            <a:pPr>
              <a:buNone/>
            </a:pPr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2A832-E997-430D-B7EA-D1FBD35C8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E457F7-79F6-4FBA-B057-4ECBA385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IE" dirty="0"/>
              <a:t>extra doors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/>
          </a:bodyPr>
          <a:lstStyle/>
          <a:p>
            <a:r>
              <a:rPr lang="en-IE" sz="2400" dirty="0"/>
              <a:t> Are any of the appliances integrated or built in.</a:t>
            </a:r>
          </a:p>
          <a:p>
            <a:r>
              <a:rPr lang="en-IE" sz="2400" dirty="0"/>
              <a:t>Will extra oven or microwave be housed in one of the larder units.</a:t>
            </a:r>
          </a:p>
          <a:p>
            <a:r>
              <a:rPr lang="en-IE" sz="2400" dirty="0"/>
              <a:t>Would it be better to convert the 500mm Base to a basket drawer unit. </a:t>
            </a:r>
          </a:p>
          <a:p>
            <a:r>
              <a:rPr lang="en-IE" sz="2400" dirty="0"/>
              <a:t>Would larder unit look better with full door and top door. ( More economical) Rather than three equal doors.</a:t>
            </a:r>
          </a:p>
          <a:p>
            <a:r>
              <a:rPr lang="en-IE" sz="2400" dirty="0"/>
              <a:t>What wirework is required?</a:t>
            </a:r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A9C70-86F5-47B4-AA9E-66D45E58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4C4B3-3444-4DEC-B339-C8E17C62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r>
              <a:rPr lang="en-IE" dirty="0"/>
              <a:t>Extras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What other items do we need to account for?</a:t>
            </a:r>
          </a:p>
          <a:p>
            <a:r>
              <a:rPr lang="en-IE" dirty="0"/>
              <a:t>Cornice</a:t>
            </a:r>
          </a:p>
          <a:p>
            <a:r>
              <a:rPr lang="en-IE" dirty="0"/>
              <a:t>Pelmet</a:t>
            </a:r>
          </a:p>
          <a:p>
            <a:r>
              <a:rPr lang="en-IE" dirty="0"/>
              <a:t>Toe boards/ Kicker Boards</a:t>
            </a:r>
          </a:p>
          <a:p>
            <a:r>
              <a:rPr lang="en-IE" dirty="0"/>
              <a:t>Ends / Gables </a:t>
            </a:r>
          </a:p>
          <a:p>
            <a:r>
              <a:rPr lang="en-IE" dirty="0"/>
              <a:t>Lights</a:t>
            </a:r>
          </a:p>
          <a:p>
            <a:r>
              <a:rPr lang="en-IE" dirty="0"/>
              <a:t>Wirework &amp; inserts</a:t>
            </a:r>
          </a:p>
          <a:p>
            <a:r>
              <a:rPr lang="en-IE" dirty="0"/>
              <a:t>Display units have glass doors therefore inside of press needs to be timber effect.   To match exterior of doors.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998A2-D5B1-46E5-8E87-99168B140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E4835-E319-4AE7-9DE8-584F3038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1 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2597" b="7938"/>
          <a:stretch>
            <a:fillRect/>
          </a:stretch>
        </p:blipFill>
        <p:spPr bwMode="auto">
          <a:xfrm>
            <a:off x="304800" y="1066800"/>
            <a:ext cx="6685561" cy="50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983ABB-FDED-4E08-B04F-42436935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01CCB-DDAA-42C3-B7EC-8B82133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2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14413"/>
            <a:ext cx="7529513" cy="614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1669F-7515-408D-9F8A-698E75AC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E9B7F-6562-43A9-A224-6FD111212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Sketch The floor Plan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312736"/>
          </a:xfrm>
        </p:spPr>
        <p:txBody>
          <a:bodyPr>
            <a:normAutofit/>
          </a:bodyPr>
          <a:lstStyle/>
          <a:p>
            <a:r>
              <a:rPr lang="en-GB" sz="2400" dirty="0"/>
              <a:t>Take sketches of the room showing as much information as possible. </a:t>
            </a:r>
          </a:p>
          <a:p>
            <a:r>
              <a:rPr lang="en-GB" sz="2400" dirty="0"/>
              <a:t>Take lots of measurements at both ground level and floor level.</a:t>
            </a:r>
          </a:p>
          <a:p>
            <a:r>
              <a:rPr lang="en-GB" sz="2400" dirty="0"/>
              <a:t>If replacing an old kitchen look inside existing presses for pipe work, or obstructions. </a:t>
            </a:r>
          </a:p>
          <a:p>
            <a:r>
              <a:rPr lang="en-GB" sz="2400" dirty="0"/>
              <a:t>Note windows, doors and the direction that they open.</a:t>
            </a:r>
          </a:p>
          <a:p>
            <a:r>
              <a:rPr lang="en-GB" sz="2400" dirty="0"/>
              <a:t>Mark exact position of all sockets and light switches.</a:t>
            </a:r>
          </a:p>
          <a:p>
            <a:r>
              <a:rPr lang="en-GB" sz="2400" dirty="0"/>
              <a:t>Measure electrical points from two reference points, note water services and waste pipes.</a:t>
            </a:r>
            <a:endParaRPr lang="en-IE" sz="2400" dirty="0"/>
          </a:p>
          <a:p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A25AB-CE3E-4D70-A533-34A3F99A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EF25F-555A-4701-A08E-3A4925ACC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Kitchen floor plan showing base units and appliances.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2597" b="7938"/>
          <a:stretch>
            <a:fillRect/>
          </a:stretch>
        </p:blipFill>
        <p:spPr bwMode="auto">
          <a:xfrm>
            <a:off x="1143000" y="1981200"/>
            <a:ext cx="5715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6A5E5-3956-4B79-BA07-A0501B8B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5909F-DB20-4A00-A62F-0C9744D4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List units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>
            <a:normAutofit/>
          </a:bodyPr>
          <a:lstStyle/>
          <a:p>
            <a:r>
              <a:rPr lang="en-IE" dirty="0"/>
              <a:t>1    	500mm Larder unit</a:t>
            </a:r>
          </a:p>
          <a:p>
            <a:r>
              <a:rPr lang="en-IE" dirty="0"/>
              <a:t>1    	300mm  Base</a:t>
            </a:r>
          </a:p>
          <a:p>
            <a:r>
              <a:rPr lang="en-IE" dirty="0"/>
              <a:t>1	1100mm  Sink </a:t>
            </a:r>
          </a:p>
          <a:p>
            <a:r>
              <a:rPr lang="en-IE" dirty="0"/>
              <a:t>1   	300mm base </a:t>
            </a:r>
          </a:p>
          <a:p>
            <a:r>
              <a:rPr lang="en-IE" dirty="0"/>
              <a:t>1    	900 x 900mm Norwegian corner unit</a:t>
            </a:r>
          </a:p>
          <a:p>
            <a:r>
              <a:rPr lang="en-IE" dirty="0"/>
              <a:t>1    	500 Drawer x 4</a:t>
            </a:r>
          </a:p>
          <a:p>
            <a:r>
              <a:rPr lang="en-IE" dirty="0"/>
              <a:t>1	500mm Base</a:t>
            </a:r>
          </a:p>
          <a:p>
            <a:r>
              <a:rPr lang="en-IE" dirty="0"/>
              <a:t>1	500mm Larder unit</a:t>
            </a:r>
          </a:p>
          <a:p>
            <a:r>
              <a:rPr lang="en-IE" dirty="0"/>
              <a:t>1	500mm Larder unit</a:t>
            </a:r>
          </a:p>
          <a:p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D5AAF-B30B-4560-B05C-DE07B0730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EFDCA-E2ED-4F14-9D93-CA6F6F88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IE" dirty="0"/>
              <a:t>Re-List groups of units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/>
          <a:lstStyle/>
          <a:p>
            <a:r>
              <a:rPr lang="en-IE" dirty="0"/>
              <a:t>3    	500mm Larder unit</a:t>
            </a:r>
          </a:p>
          <a:p>
            <a:r>
              <a:rPr lang="en-IE" dirty="0"/>
              <a:t>2    	300mm  Base </a:t>
            </a:r>
          </a:p>
          <a:p>
            <a:r>
              <a:rPr lang="en-IE" dirty="0"/>
              <a:t>1    	500 Drawer x 4</a:t>
            </a:r>
          </a:p>
          <a:p>
            <a:r>
              <a:rPr lang="en-IE" dirty="0"/>
              <a:t>1    	900 x 900mm Norwegian corner unit</a:t>
            </a:r>
          </a:p>
          <a:p>
            <a:r>
              <a:rPr lang="en-IE" dirty="0"/>
              <a:t>1	500mm Base</a:t>
            </a:r>
          </a:p>
          <a:p>
            <a:pPr>
              <a:buNone/>
            </a:pPr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03881-92C3-4FFE-9827-0C1E7260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5EE80-5CD0-49B3-BCD3-BD5B9830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Kitchen floor plan showing wall units.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4911" t="2663" r="1047" b="10552"/>
          <a:stretch>
            <a:fillRect/>
          </a:stretch>
        </p:blipFill>
        <p:spPr bwMode="auto">
          <a:xfrm>
            <a:off x="1066800" y="1828800"/>
            <a:ext cx="6096000" cy="4592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FDBF5-8FC8-4FE9-9197-98A95DEB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1F6F2-010C-49E9-96CC-7780848B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List wall units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/>
          <a:lstStyle/>
          <a:p>
            <a:r>
              <a:rPr lang="en-IE" dirty="0"/>
              <a:t>1    	300mm Return unit</a:t>
            </a:r>
          </a:p>
          <a:p>
            <a:r>
              <a:rPr lang="en-IE" dirty="0"/>
              <a:t>1    	300mm Return unit</a:t>
            </a:r>
          </a:p>
          <a:p>
            <a:r>
              <a:rPr lang="en-IE" dirty="0"/>
              <a:t>1    	300mm Wall unit</a:t>
            </a:r>
          </a:p>
          <a:p>
            <a:r>
              <a:rPr lang="en-IE" dirty="0"/>
              <a:t>1    	600 x 600mm Angled corner unit</a:t>
            </a:r>
          </a:p>
          <a:p>
            <a:r>
              <a:rPr lang="en-IE" dirty="0"/>
              <a:t>1	300mm Wall unit</a:t>
            </a:r>
          </a:p>
          <a:p>
            <a:r>
              <a:rPr lang="en-IE" dirty="0"/>
              <a:t>1	500mm Wall unit</a:t>
            </a:r>
          </a:p>
          <a:p>
            <a:r>
              <a:rPr lang="en-IE" dirty="0"/>
              <a:t>1	600mm Extraction unit</a:t>
            </a:r>
          </a:p>
          <a:p>
            <a:r>
              <a:rPr lang="en-IE" dirty="0"/>
              <a:t>1	500mm Display wall unit</a:t>
            </a:r>
          </a:p>
          <a:p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32A41-F46C-418B-B0BA-C8E3B0222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9EEA1-FB65-4302-88F0-CDDB5633B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 fontScale="90000"/>
          </a:bodyPr>
          <a:lstStyle/>
          <a:p>
            <a:r>
              <a:rPr lang="en-IE" dirty="0"/>
              <a:t>Re-List groups of  wall units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/>
          <a:lstStyle/>
          <a:p>
            <a:r>
              <a:rPr lang="en-IE" dirty="0"/>
              <a:t>2    	300mm Return unit</a:t>
            </a:r>
          </a:p>
          <a:p>
            <a:r>
              <a:rPr lang="en-IE" dirty="0"/>
              <a:t>2    	300mm Wall unit</a:t>
            </a:r>
          </a:p>
          <a:p>
            <a:r>
              <a:rPr lang="en-IE" dirty="0"/>
              <a:t>1    	600 x 600mm Angled corner unit</a:t>
            </a:r>
          </a:p>
          <a:p>
            <a:r>
              <a:rPr lang="en-IE" dirty="0"/>
              <a:t>1	500mm Wall unit</a:t>
            </a:r>
          </a:p>
          <a:p>
            <a:r>
              <a:rPr lang="en-IE" dirty="0"/>
              <a:t>1	600mm Extraction unit</a:t>
            </a:r>
          </a:p>
          <a:p>
            <a:r>
              <a:rPr lang="en-IE" dirty="0"/>
              <a:t>1	500mm Display wall unit</a:t>
            </a:r>
          </a:p>
          <a:p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6EDE83-4B0B-4BF3-A1CF-EE0F2556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96005-19B0-4F57-9DE5-68A6A64C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IE" dirty="0"/>
              <a:t>Final List of units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>
            <a:normAutofit fontScale="92500" lnSpcReduction="10000"/>
          </a:bodyPr>
          <a:lstStyle/>
          <a:p>
            <a:r>
              <a:rPr lang="en-IE" dirty="0"/>
              <a:t>3    	500mm Larder unit</a:t>
            </a:r>
          </a:p>
          <a:p>
            <a:r>
              <a:rPr lang="en-IE" dirty="0"/>
              <a:t>2    	300mm  Base </a:t>
            </a:r>
          </a:p>
          <a:p>
            <a:r>
              <a:rPr lang="en-IE" dirty="0"/>
              <a:t>1	1100mm  Sink </a:t>
            </a:r>
          </a:p>
          <a:p>
            <a:r>
              <a:rPr lang="en-IE" dirty="0"/>
              <a:t>1    	900 x 900mm Norwegian corner unit</a:t>
            </a:r>
          </a:p>
          <a:p>
            <a:r>
              <a:rPr lang="en-IE" dirty="0"/>
              <a:t>1    	500mm Drawer x 4</a:t>
            </a:r>
          </a:p>
          <a:p>
            <a:r>
              <a:rPr lang="en-IE" dirty="0"/>
              <a:t>1	500mm Base</a:t>
            </a:r>
          </a:p>
          <a:p>
            <a:r>
              <a:rPr lang="en-IE" dirty="0"/>
              <a:t>2    	300mm Return unit</a:t>
            </a:r>
          </a:p>
          <a:p>
            <a:r>
              <a:rPr lang="en-IE" dirty="0"/>
              <a:t>2    	300mm Wall unit</a:t>
            </a:r>
          </a:p>
          <a:p>
            <a:r>
              <a:rPr lang="en-IE" dirty="0"/>
              <a:t>1    	600 x 600mm Angled corner unit</a:t>
            </a:r>
          </a:p>
          <a:p>
            <a:r>
              <a:rPr lang="en-IE" dirty="0"/>
              <a:t>1	500mm Wall unit</a:t>
            </a:r>
          </a:p>
          <a:p>
            <a:r>
              <a:rPr lang="en-IE" dirty="0"/>
              <a:t>1	600mm Extraction unit</a:t>
            </a:r>
          </a:p>
          <a:p>
            <a:r>
              <a:rPr lang="en-IE" dirty="0"/>
              <a:t>1	500mm Display wall unit</a:t>
            </a:r>
          </a:p>
          <a:p>
            <a:pPr>
              <a:buNone/>
            </a:pPr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DA373-EC44-4B58-A5D4-37343B14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AF6E1-2833-4ECC-9031-6AD6031D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107</TotalTime>
  <Words>681</Words>
  <Application>Microsoft Office PowerPoint</Application>
  <PresentationFormat>On-screen Show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Trebuchet MS</vt:lpstr>
      <vt:lpstr>Wingdings</vt:lpstr>
      <vt:lpstr>Wingdings 2</vt:lpstr>
      <vt:lpstr>Opulent</vt:lpstr>
      <vt:lpstr>Kitchen Floor  Plan </vt:lpstr>
      <vt:lpstr>Sketch The floor Plan </vt:lpstr>
      <vt:lpstr>Kitchen floor plan 1 </vt:lpstr>
      <vt:lpstr>List units required</vt:lpstr>
      <vt:lpstr>Re-List groups of units </vt:lpstr>
      <vt:lpstr>Kitchen floor plan 2 </vt:lpstr>
      <vt:lpstr>List wall units required</vt:lpstr>
      <vt:lpstr>Re-List groups of  wall units</vt:lpstr>
      <vt:lpstr>Final List of units </vt:lpstr>
      <vt:lpstr>Compile List of doors </vt:lpstr>
      <vt:lpstr>extra doors </vt:lpstr>
      <vt:lpstr>Extras </vt:lpstr>
      <vt:lpstr>Kitchen floor plan 1 </vt:lpstr>
      <vt:lpstr>Kitchen floor plan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20</cp:revision>
  <dcterms:created xsi:type="dcterms:W3CDTF">2006-08-16T00:00:00Z</dcterms:created>
  <dcterms:modified xsi:type="dcterms:W3CDTF">2020-12-08T19:55:30Z</dcterms:modified>
</cp:coreProperties>
</file>