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sldIdLst>
    <p:sldId id="273" r:id="rId2"/>
    <p:sldId id="288" r:id="rId3"/>
    <p:sldId id="274" r:id="rId4"/>
    <p:sldId id="289" r:id="rId5"/>
    <p:sldId id="29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5CA060-A9CB-46D7-A824-E1A22871B395}" type="datetimeFigureOut">
              <a:rPr lang="en-IE" smtClean="0"/>
              <a:pPr/>
              <a:t>01/12/2020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EAAB3-99B4-4673-A5EC-6AA6E19AC690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screen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80C2B25-9785-4C93-8D41-FEF7ACA37220}" type="datetime1">
              <a:rPr lang="en-US" smtClean="0"/>
              <a:t>12/1/2020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D360-8A8A-497A-B033-BA3C2AABF0FB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061427F-78DB-4C78-A7C8-CA1A239BADC5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CC540-41B5-4913-9112-AFD1B8A04CD1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9CBA989-5AF5-4AD1-B1A1-C5AFAAB9CED6}" type="datetime1">
              <a:rPr lang="en-US" smtClean="0"/>
              <a:t>12/1/2020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C6C15-5969-4522-90F4-FEE8A09984B7}" type="datetime1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2AC7-E827-4A8D-ACAC-683F0133575E}" type="datetime1">
              <a:rPr lang="en-US" smtClean="0"/>
              <a:t>12/1/2020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7378-AC7A-4896-8ED4-DCF0B08041C0}" type="datetime1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D54A5A4-98AA-4C29-9142-000832EBEB2C}" type="datetime1">
              <a:rPr lang="en-US" smtClean="0"/>
              <a:t>12/1/2020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85538-E5E8-4864-9404-38CD3F1014FF}" type="datetime1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9E20C-4537-4BF1-BEC4-A37FA346C1EB}" type="datetime1">
              <a:rPr lang="en-US" smtClean="0"/>
              <a:t>12/1/2020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screen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4F630DC-B24C-4B88-9AF5-7E115E2F063D}" type="datetime1">
              <a:rPr lang="en-US" smtClean="0"/>
              <a:t>12/1/2020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r>
              <a:rPr lang="en-US"/>
              <a:t>Jennifer Byrne 2020</a:t>
            </a:r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Kitchen Floor </a:t>
            </a:r>
            <a:br>
              <a:rPr lang="en-IE" dirty="0"/>
            </a:br>
            <a:r>
              <a:rPr lang="en-IE" dirty="0"/>
              <a:t>Plan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/>
              <a:t>Task week 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Sketch The floor Plan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239000" cy="5312736"/>
          </a:xfrm>
        </p:spPr>
        <p:txBody>
          <a:bodyPr>
            <a:normAutofit/>
          </a:bodyPr>
          <a:lstStyle/>
          <a:p>
            <a:r>
              <a:rPr lang="en-GB" sz="2400" dirty="0"/>
              <a:t>Look at the kitchen in your home.</a:t>
            </a:r>
          </a:p>
          <a:p>
            <a:r>
              <a:rPr lang="en-GB" sz="2400" dirty="0"/>
              <a:t>I want you to make a sketch of the room.</a:t>
            </a:r>
          </a:p>
          <a:p>
            <a:r>
              <a:rPr lang="en-GB" sz="2400" dirty="0"/>
              <a:t>Take sketches of the room showing as much information as possible. </a:t>
            </a:r>
          </a:p>
          <a:p>
            <a:r>
              <a:rPr lang="en-GB" sz="2400" dirty="0"/>
              <a:t>Take lots of measurements at both ground level and floor level.</a:t>
            </a:r>
          </a:p>
          <a:p>
            <a:r>
              <a:rPr lang="en-GB" sz="2400" dirty="0"/>
              <a:t>Note windows, doors and the direction that they open.</a:t>
            </a:r>
          </a:p>
          <a:p>
            <a:r>
              <a:rPr lang="en-GB" sz="2400" dirty="0"/>
              <a:t>Mark exact position of all sockets and light switches.</a:t>
            </a:r>
          </a:p>
          <a:p>
            <a:r>
              <a:rPr lang="en-GB" sz="2400" dirty="0"/>
              <a:t>Measure electrical points from two reference points, note water services and waste pipes.</a:t>
            </a:r>
            <a:endParaRPr lang="en-IE" sz="2400" dirty="0"/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Kitchen floor plan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5236536"/>
          </a:xfrm>
        </p:spPr>
        <p:txBody>
          <a:bodyPr>
            <a:normAutofit/>
          </a:bodyPr>
          <a:lstStyle/>
          <a:p>
            <a:r>
              <a:rPr lang="en-IE" sz="2400" dirty="0"/>
              <a:t>Example of floor plan showing windows, door waste and lights.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6855F16-9CE0-4366-9AD0-74BAAFE9C21C}"/>
              </a:ext>
            </a:extLst>
          </p:cNvPr>
          <p:cNvPicPr/>
          <p:nvPr/>
        </p:nvPicPr>
        <p:blipFill>
          <a:blip r:embed="rId2" cstate="print"/>
          <a:srcRect r="4545"/>
          <a:stretch>
            <a:fillRect/>
          </a:stretch>
        </p:blipFill>
        <p:spPr bwMode="auto">
          <a:xfrm>
            <a:off x="762000" y="2057400"/>
            <a:ext cx="6248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Sketch The Kitchen Plan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239000" cy="5312736"/>
          </a:xfrm>
        </p:spPr>
        <p:txBody>
          <a:bodyPr>
            <a:normAutofit/>
          </a:bodyPr>
          <a:lstStyle/>
          <a:p>
            <a:r>
              <a:rPr lang="en-GB" sz="2400" dirty="0"/>
              <a:t>Next I want you to sketch the existing units and appliances</a:t>
            </a:r>
          </a:p>
          <a:p>
            <a:r>
              <a:rPr lang="en-GB" sz="2400" dirty="0"/>
              <a:t>Look inside existing presses for pipe work, or obstructions. </a:t>
            </a:r>
          </a:p>
          <a:p>
            <a:r>
              <a:rPr lang="en-GB" sz="2400" dirty="0"/>
              <a:t>Note the direction that doors open.</a:t>
            </a:r>
          </a:p>
          <a:p>
            <a:r>
              <a:rPr lang="en-GB" sz="2400" dirty="0"/>
              <a:t>Mark exact position of all sockets and light switches.</a:t>
            </a:r>
          </a:p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</p:spTree>
    <p:extLst>
      <p:ext uri="{BB962C8B-B14F-4D97-AF65-F5344CB8AC3E}">
        <p14:creationId xmlns:p14="http://schemas.microsoft.com/office/powerpoint/2010/main" val="228736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94360"/>
          </a:xfrm>
        </p:spPr>
        <p:txBody>
          <a:bodyPr/>
          <a:lstStyle/>
          <a:p>
            <a:r>
              <a:rPr lang="en-IE" dirty="0"/>
              <a:t>Kitchen floor plan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239000" cy="5236536"/>
          </a:xfrm>
        </p:spPr>
        <p:txBody>
          <a:bodyPr>
            <a:normAutofit/>
          </a:bodyPr>
          <a:lstStyle/>
          <a:p>
            <a:r>
              <a:rPr lang="en-IE" sz="2400" dirty="0"/>
              <a:t>Example of a different room and kitchen floor plan showing </a:t>
            </a:r>
            <a:r>
              <a:rPr lang="en-IE" sz="2400"/>
              <a:t>base and wall </a:t>
            </a:r>
            <a:r>
              <a:rPr lang="en-IE" sz="2400" dirty="0"/>
              <a:t>units.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Jennifer Byrne 2020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 l="4911" t="2663" r="1047" b="10552"/>
          <a:stretch>
            <a:fillRect/>
          </a:stretch>
        </p:blipFill>
        <p:spPr bwMode="auto">
          <a:xfrm>
            <a:off x="1124784" y="2141893"/>
            <a:ext cx="5715000" cy="43058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22834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203</TotalTime>
  <Words>184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Trebuchet MS</vt:lpstr>
      <vt:lpstr>Wingdings</vt:lpstr>
      <vt:lpstr>Wingdings 2</vt:lpstr>
      <vt:lpstr>Opulent</vt:lpstr>
      <vt:lpstr>Kitchen Floor  Plan </vt:lpstr>
      <vt:lpstr>Sketch The floor Plan </vt:lpstr>
      <vt:lpstr>Kitchen floor plan 1 </vt:lpstr>
      <vt:lpstr>Sketch The Kitchen Plan </vt:lpstr>
      <vt:lpstr>Kitchen floor plan 2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Owner</dc:creator>
  <cp:lastModifiedBy>Jennifer</cp:lastModifiedBy>
  <cp:revision>29</cp:revision>
  <dcterms:created xsi:type="dcterms:W3CDTF">2006-08-16T00:00:00Z</dcterms:created>
  <dcterms:modified xsi:type="dcterms:W3CDTF">2020-12-01T11:46:08Z</dcterms:modified>
</cp:coreProperties>
</file>