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36" autoAdjust="0"/>
    <p:restoredTop sz="94660"/>
  </p:normalViewPr>
  <p:slideViewPr>
    <p:cSldViewPr snapToGrid="0">
      <p:cViewPr varScale="1">
        <p:scale>
          <a:sx n="54" d="100"/>
          <a:sy n="54" d="100"/>
        </p:scale>
        <p:origin x="-114" y="-6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Principles of Furniture &amp; Joinery Design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GB" dirty="0"/>
          </a:p>
          <a:p>
            <a:pPr algn="ctr"/>
            <a:r>
              <a:rPr lang="en-GB" dirty="0"/>
              <a:t>Jack, Conor and Gareth.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84771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Introduction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We were tasked to come up with a design for a display cabinet.</a:t>
            </a:r>
          </a:p>
          <a:p>
            <a:r>
              <a:rPr lang="en-GB" dirty="0"/>
              <a:t>Group Project.</a:t>
            </a:r>
          </a:p>
          <a:p>
            <a:r>
              <a:rPr lang="en-GB" dirty="0"/>
              <a:t>Cabinet would display </a:t>
            </a:r>
            <a:r>
              <a:rPr lang="en-IE" dirty="0"/>
              <a:t>different types of traditional tools donated by Pat Quinn.</a:t>
            </a:r>
          </a:p>
          <a:p>
            <a:r>
              <a:rPr lang="en-GB" dirty="0"/>
              <a:t>Everyone in our group designed their own cabinet. </a:t>
            </a:r>
          </a:p>
          <a:p>
            <a:r>
              <a:rPr lang="en-IE" dirty="0"/>
              <a:t>See the groups individual designs. There were curved elements in one,  one was more modern cabinet and the other one was more of a traditional style cabinet.</a:t>
            </a:r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61275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 Design 1 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6867" y="1905000"/>
            <a:ext cx="4307744" cy="4248374"/>
          </a:xfrm>
        </p:spPr>
        <p:txBody>
          <a:bodyPr>
            <a:normAutofit/>
          </a:bodyPr>
          <a:lstStyle/>
          <a:p>
            <a:r>
              <a:rPr lang="en-IE" sz="1600" dirty="0"/>
              <a:t>Modern and stylish design.</a:t>
            </a:r>
          </a:p>
          <a:p>
            <a:r>
              <a:rPr lang="en-IE" sz="1600" dirty="0"/>
              <a:t>Curved glass to catch the eye of passers by.</a:t>
            </a:r>
          </a:p>
          <a:p>
            <a:r>
              <a:rPr lang="en-IE" sz="1600" dirty="0"/>
              <a:t>A lot of display space.</a:t>
            </a:r>
          </a:p>
          <a:p>
            <a:r>
              <a:rPr lang="en-IE" sz="1600" dirty="0"/>
              <a:t>Storage hidden form the public.</a:t>
            </a:r>
          </a:p>
          <a:p>
            <a:r>
              <a:rPr lang="en-IE" sz="1600" dirty="0"/>
              <a:t>May be unsteady. </a:t>
            </a:r>
          </a:p>
          <a:p>
            <a:r>
              <a:rPr lang="en-IE" sz="1600" dirty="0"/>
              <a:t>Curved glass is very expensive compared to flat glass.</a:t>
            </a:r>
          </a:p>
          <a:p>
            <a:r>
              <a:rPr lang="en-IE" sz="1600" dirty="0"/>
              <a:t>Too modern of a style for where it would be situated </a:t>
            </a:r>
          </a:p>
        </p:txBody>
      </p:sp>
      <p:pic>
        <p:nvPicPr>
          <p:cNvPr id="5" name="Content Placeholder 4" descr="https://scontent-dub4-1.xx.fbcdn.net/v/t34.0-12/23602067_1968803296470043_1059004465_n.jpg?oh=9d41dc789c12d1a37952c013df63df9d&amp;oe=5A0E9ADD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924" y="1905000"/>
            <a:ext cx="4388788" cy="42483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9578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Design 2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70955" y="1905000"/>
            <a:ext cx="4533656" cy="4363327"/>
          </a:xfrm>
        </p:spPr>
        <p:txBody>
          <a:bodyPr/>
          <a:lstStyle/>
          <a:p>
            <a:r>
              <a:rPr lang="en-GB" sz="1600" dirty="0"/>
              <a:t>It’s a </a:t>
            </a:r>
            <a:r>
              <a:rPr lang="en-IE" dirty="0"/>
              <a:t>modern</a:t>
            </a:r>
            <a:r>
              <a:rPr lang="en-GB" sz="1600" dirty="0"/>
              <a:t> style cabinet.</a:t>
            </a:r>
          </a:p>
          <a:p>
            <a:r>
              <a:rPr lang="en-GB" sz="1600" dirty="0"/>
              <a:t>One door, with three glass planes to allow people to view any tools that are inside.</a:t>
            </a:r>
          </a:p>
          <a:p>
            <a:r>
              <a:rPr lang="en-IE" sz="1600" dirty="0"/>
              <a:t>Storage compartment at the bottom to place any tools that couldn’t fit on the shelves.</a:t>
            </a:r>
          </a:p>
          <a:p>
            <a:r>
              <a:rPr lang="en-GB" sz="1600" dirty="0"/>
              <a:t>The style of the cabinet was to modern, Display was too small.</a:t>
            </a:r>
          </a:p>
          <a:p>
            <a:r>
              <a:rPr lang="en-GB" sz="1600" dirty="0"/>
              <a:t>We took the idea’s storage drawer and the idea of the three shelves to put in our final design.</a:t>
            </a:r>
          </a:p>
          <a:p>
            <a:endParaRPr lang="en-IE" sz="1600" dirty="0"/>
          </a:p>
          <a:p>
            <a:endParaRPr lang="en-GB" sz="1600" dirty="0"/>
          </a:p>
          <a:p>
            <a:endParaRPr lang="en-IE" dirty="0"/>
          </a:p>
        </p:txBody>
      </p:sp>
      <p:pic>
        <p:nvPicPr>
          <p:cNvPr id="5" name="Content Placeholder 4" descr="https://scontent-dub4-1.xx.fbcdn.net/v/t34.0-12/23634513_1968806076469765_435780642_n.jpg?oh=a93b17d8d0a49ad4ccd8ab7e867de9d6&amp;oe=5A0E9A2C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9712" y="1905000"/>
            <a:ext cx="4136297" cy="43559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1371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 Design 3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67774" y="1905000"/>
            <a:ext cx="4340018" cy="3998844"/>
          </a:xfrm>
        </p:spPr>
        <p:txBody>
          <a:bodyPr>
            <a:normAutofit lnSpcReduction="10000"/>
          </a:bodyPr>
          <a:lstStyle/>
          <a:p>
            <a:r>
              <a:rPr lang="en-GB" sz="1600" dirty="0"/>
              <a:t>Old style traditional cabinet.</a:t>
            </a:r>
          </a:p>
          <a:p>
            <a:r>
              <a:rPr lang="en-GB" sz="1600" dirty="0"/>
              <a:t>Two glass panel doors.</a:t>
            </a:r>
            <a:r>
              <a:rPr lang="en-IE" sz="1600" dirty="0"/>
              <a:t> </a:t>
            </a:r>
          </a:p>
          <a:p>
            <a:r>
              <a:rPr lang="en-GB" sz="1600" dirty="0"/>
              <a:t>Two </a:t>
            </a:r>
            <a:r>
              <a:rPr lang="en-IE" sz="1600" dirty="0"/>
              <a:t>veneered </a:t>
            </a:r>
            <a:r>
              <a:rPr lang="en-GB" sz="1600" dirty="0"/>
              <a:t>press doors at the bottom for storage. </a:t>
            </a:r>
          </a:p>
          <a:p>
            <a:r>
              <a:rPr lang="en-GB" sz="1600" dirty="0"/>
              <a:t>Edge profiles top and bottom, Waterfall and ogee profile for visual effect.</a:t>
            </a:r>
          </a:p>
          <a:p>
            <a:r>
              <a:rPr lang="en-GB" sz="1600" dirty="0"/>
              <a:t>Deign would be to complex to build if given a time frame</a:t>
            </a:r>
            <a:r>
              <a:rPr lang="en-GB" dirty="0"/>
              <a:t>.</a:t>
            </a:r>
          </a:p>
          <a:p>
            <a:r>
              <a:rPr lang="en-GB" dirty="0"/>
              <a:t>Group liked the idea’s of the mitred doors and the edge profiles, so we put these in the final design.</a:t>
            </a:r>
          </a:p>
        </p:txBody>
      </p:sp>
      <p:pic>
        <p:nvPicPr>
          <p:cNvPr id="5" name="Content Placeholder 4" descr="https://scontent-dub4-1.xx.fbcdn.net/v/t34.0-12/23666431_1968803956469977_1260670925_n.jpg?oh=23fbfe75ac53f10bbf1f8235a771d0de&amp;oe=5A0E7082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6833" y="1905000"/>
            <a:ext cx="4675617" cy="39988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4536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Timber selection and why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For the type of timber we used is mahogany.</a:t>
            </a:r>
            <a:endParaRPr lang="en-GB" dirty="0"/>
          </a:p>
          <a:p>
            <a:r>
              <a:rPr lang="en-IE" dirty="0"/>
              <a:t>Once a finish is applied to it, it seals the wood to protect it from moisture.</a:t>
            </a:r>
          </a:p>
          <a:p>
            <a:r>
              <a:rPr lang="en-IE" dirty="0"/>
              <a:t>Mahogany is also less liable from warping, shrinking, swelling and twisting when applied with a finish.</a:t>
            </a:r>
          </a:p>
          <a:p>
            <a:r>
              <a:rPr lang="en-GB" dirty="0"/>
              <a:t>When the finish is applied to the mahogany it should make the cabinet stand out wherever the cabinet is placed.</a:t>
            </a: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29483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Final Design</a:t>
            </a:r>
            <a:br>
              <a:rPr lang="en-GB" dirty="0"/>
            </a:br>
            <a:r>
              <a:rPr lang="en-GB" dirty="0"/>
              <a:t> 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1261" y="1905000"/>
            <a:ext cx="4103349" cy="4495800"/>
          </a:xfrm>
        </p:spPr>
        <p:txBody>
          <a:bodyPr>
            <a:normAutofit lnSpcReduction="10000"/>
          </a:bodyPr>
          <a:lstStyle/>
          <a:p>
            <a:r>
              <a:rPr lang="en-GB" sz="1600" dirty="0"/>
              <a:t>Group decision this would be the cabinet we run with.</a:t>
            </a:r>
          </a:p>
          <a:p>
            <a:r>
              <a:rPr lang="en-GB" sz="1600" dirty="0"/>
              <a:t>Felt as thought this cabinet would suit the room were the cabinet is being situated.</a:t>
            </a:r>
          </a:p>
          <a:p>
            <a:r>
              <a:rPr lang="en-IE" sz="1600" dirty="0"/>
              <a:t>Drawers will have lap dovetails at the front of the drawer which will be visible to the public eye </a:t>
            </a:r>
            <a:endParaRPr lang="en-GB" sz="1600" dirty="0"/>
          </a:p>
          <a:p>
            <a:r>
              <a:rPr lang="en-IE" sz="1600" dirty="0"/>
              <a:t>It includes a large viewing area as well as a small compartment for storage.</a:t>
            </a:r>
          </a:p>
          <a:p>
            <a:r>
              <a:rPr lang="en-IE" sz="1600" dirty="0"/>
              <a:t>The storage consists of two drawers that are relatively big</a:t>
            </a:r>
          </a:p>
          <a:p>
            <a:r>
              <a:rPr lang="en-IE" sz="1600" dirty="0"/>
              <a:t>Either side of this we also have presses in which have shelves for smaller tools. </a:t>
            </a:r>
            <a:endParaRPr lang="en-GB" sz="1600" dirty="0"/>
          </a:p>
          <a:p>
            <a:endParaRPr lang="en-IE" sz="1600" dirty="0"/>
          </a:p>
        </p:txBody>
      </p:sp>
      <p:pic>
        <p:nvPicPr>
          <p:cNvPr id="5" name="Content Placeholder 4" descr="https://scontent-dub4-1.xx.fbcdn.net/v/t34.0-12/23635401_1970202892996750_2054470772_n.jpg?oh=9c529ebbfb168dbb4754fc687c11074b&amp;oe=5A10B49C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895" y="1905000"/>
            <a:ext cx="4453665" cy="449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4934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Principles of Furniture &amp; Joinery Design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 algn="ctr">
              <a:buNone/>
            </a:pPr>
            <a:r>
              <a:rPr lang="en-GB" sz="4000" dirty="0"/>
              <a:t>Thank you For listening,</a:t>
            </a:r>
          </a:p>
          <a:p>
            <a:pPr marL="0" indent="0" algn="ctr">
              <a:buNone/>
            </a:pPr>
            <a:r>
              <a:rPr lang="en-GB" sz="4000" dirty="0"/>
              <a:t>Any Questions ??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511570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135</TotalTime>
  <Words>460</Words>
  <Application>Microsoft Office PowerPoint</Application>
  <PresentationFormat>Custom</PresentationFormat>
  <Paragraphs>49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Wisp</vt:lpstr>
      <vt:lpstr>Principles of Furniture &amp; Joinery Design </vt:lpstr>
      <vt:lpstr>Introduction</vt:lpstr>
      <vt:lpstr> Design 1 </vt:lpstr>
      <vt:lpstr>Design 2</vt:lpstr>
      <vt:lpstr> Design 3</vt:lpstr>
      <vt:lpstr>Timber selection and why </vt:lpstr>
      <vt:lpstr>Final Design  </vt:lpstr>
      <vt:lpstr>Principles of Furniture &amp; Joinery Design </vt:lpstr>
    </vt:vector>
  </TitlesOfParts>
  <Company>Dublin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Furniture &amp; Joinery Design</dc:title>
  <dc:creator>Jack Ryan</dc:creator>
  <cp:lastModifiedBy>jennifer.byrne@dit.ie</cp:lastModifiedBy>
  <cp:revision>8</cp:revision>
  <dcterms:created xsi:type="dcterms:W3CDTF">2017-11-22T12:15:18Z</dcterms:created>
  <dcterms:modified xsi:type="dcterms:W3CDTF">2018-01-15T13:39:27Z</dcterms:modified>
</cp:coreProperties>
</file>