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0" r:id="rId4"/>
    <p:sldId id="261" r:id="rId5"/>
    <p:sldId id="262" r:id="rId6"/>
    <p:sldId id="267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E7FA-6469-4F0C-90E8-830D6D947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991AE-B730-497F-985F-BBD0CD5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DF549-DC04-4D8A-89E6-5BC7C58F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467A-5993-4ADD-BF8C-04308A5F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4E149-A894-4E52-953B-C2C7C822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52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87DE-C599-4F2C-9699-A068969C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7FD98-259B-450C-A01B-3AEBA0FAC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435AF-BDAB-41E2-AF2C-AE6AF5F2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8B45-0D7E-4BC1-94CF-C34F852B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DDB8-57D2-4203-AB86-FB22F99D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961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47492-24F2-412B-8FD4-4030F893C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B8EC9-EB09-4156-A8E0-4F9DE8832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0E0F-26D2-49AA-B34A-7BBE1DDA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5AC0-2848-4102-BE73-09526682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1865B-6CBE-45FE-821F-E4076CB9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36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0D68-FEE8-44BD-87FD-F20D42F0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EC38A-E4D4-43CB-8AF6-55862C410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DAE6-B90F-41F6-9D4D-6904150C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23EE5-36AB-4CAC-AE46-1AC8466E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A3FE2-2B64-4DEE-B644-40C9DB26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759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8369-9565-4485-9DEA-783766C3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3E39D-86D2-462F-A63C-21FE6421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48471-250B-4DDB-8BF7-32223781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6B42-E381-4F8A-8814-B5D8C24A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C30F1-958F-4E2D-943D-C3BE8FF0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81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F133-9309-472D-891A-32D4384F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EF1E-2C13-4F1F-80B9-60DF05D2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FE355-7650-4219-A324-81881BA06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E42A-732F-41B7-990D-DB2369E6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EFF8D-43A3-434D-B4AB-FF5073CE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3D318-798B-4A55-9AD5-91275976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60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B7DC-4F21-4D12-87D5-2F9D027D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3D6A-D821-4537-9DA4-DF1F6A1EE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4E1D6-59FC-40F4-90E0-0646651FB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88F72-5E4D-4E7B-8A9E-0BA07418E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596EA-BCDE-4889-896B-2A89E8EA6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C1067-0D0E-4C8F-83EE-F402C9C6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7192B-871F-4BD2-A922-E945EC3E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801FF-1CD0-4498-84EA-A7C150D9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88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69AE-A1BA-4E9E-88DB-4EFB8878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BF6A6-9BB6-49C6-B17E-4B3720FC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24CB2-7662-43C9-86BF-1895A0E8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BAF7F-913E-4926-B837-AF7F4262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22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287C1-0823-489C-BB8F-DBD96FCA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988F5-DFE9-438B-A4A5-DBF9616B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AF3B-F281-41E6-9669-7643FA38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031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7002-7C47-45B7-BBCA-A1F1BC5C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E349-51E9-469E-A824-2A10AAD2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94608-8439-456A-BBFC-A26678182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19A37-8BDE-4259-A5EE-E697BAE8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D143A-384D-4EB4-9558-7BABA000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F379F-843C-432D-BDCB-58C8B2F1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126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17FC-9A25-4090-952D-5F4C0D0A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988C5-F183-4D37-B602-16A9969BF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D6024-6CEC-43DD-B9DE-C5BDE74C3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624C6-A507-4F59-91CC-04A54237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857DA-36D0-4F4A-94C6-465089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9944F-AEFA-4CC5-AAFA-DFB1410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97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ED789-0A54-4FF1-8363-C63701EF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11D08-617C-45BD-AD93-08ABC3DF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E3950-71EC-4018-A95C-F3716AA0B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1A5B-FC92-4538-8E3E-B8FAF98CC1C7}" type="datetimeFigureOut">
              <a:rPr lang="en-IE" smtClean="0"/>
              <a:t>28/11/2017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E72F5-8826-41E1-8161-1663C7902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ADB4-D7E8-473B-9C3D-0F1B56E61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3F3CF-C3C8-4115-B6C5-BA6B8491A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146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38D9-D498-41C8-A464-7E3827F42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Display Cabinet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D9614-30E1-4751-A9FE-0B77BA4F1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Client: Mark Deegan, Head of Apprenticeship and Engagement</a:t>
            </a:r>
          </a:p>
          <a:p>
            <a:r>
              <a:rPr lang="en-IE" dirty="0"/>
              <a:t>&amp; </a:t>
            </a:r>
            <a:r>
              <a:rPr lang="en-IE" dirty="0" err="1"/>
              <a:t>Orna</a:t>
            </a:r>
            <a:r>
              <a:rPr lang="en-IE" dirty="0"/>
              <a:t> </a:t>
            </a:r>
            <a:r>
              <a:rPr lang="en-IE" dirty="0" err="1"/>
              <a:t>Hanly</a:t>
            </a:r>
            <a:r>
              <a:rPr lang="en-IE" dirty="0"/>
              <a:t>, Head of School</a:t>
            </a:r>
          </a:p>
        </p:txBody>
      </p:sp>
    </p:spTree>
    <p:extLst>
      <p:ext uri="{BB962C8B-B14F-4D97-AF65-F5344CB8AC3E}">
        <p14:creationId xmlns:p14="http://schemas.microsoft.com/office/powerpoint/2010/main" val="351911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35429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Display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Pat Quinn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31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608977D-F6DE-4FD9-95BC-25E5D8AC3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6" b="13551"/>
          <a:stretch/>
        </p:blipFill>
        <p:spPr>
          <a:xfrm rot="10800000">
            <a:off x="-1" y="1"/>
            <a:ext cx="12192000" cy="6132262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C378A39E-7C31-46DC-BF58-1048E7CF3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12192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6946BE-1B07-4275-8C2C-0DFACEC5933C}"/>
              </a:ext>
            </a:extLst>
          </p:cNvPr>
          <p:cNvSpPr txBox="1"/>
          <p:nvPr/>
        </p:nvSpPr>
        <p:spPr>
          <a:xfrm>
            <a:off x="692458" y="355107"/>
            <a:ext cx="1660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James’ sketch</a:t>
            </a:r>
          </a:p>
        </p:txBody>
      </p:sp>
    </p:spTree>
    <p:extLst>
      <p:ext uri="{BB962C8B-B14F-4D97-AF65-F5344CB8AC3E}">
        <p14:creationId xmlns:p14="http://schemas.microsoft.com/office/powerpoint/2010/main" val="236809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Padraig&#10;&#10;Description generated with high confidence">
            <a:extLst>
              <a:ext uri="{FF2B5EF4-FFF2-40B4-BE49-F238E27FC236}">
                <a16:creationId xmlns:a16="http://schemas.microsoft.com/office/drawing/2014/main" id="{B9D2100C-8482-448B-960B-4EBB7AEB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66873-9E36-4CCE-BEF6-ED2B1C831BCC}"/>
              </a:ext>
            </a:extLst>
          </p:cNvPr>
          <p:cNvSpPr txBox="1"/>
          <p:nvPr/>
        </p:nvSpPr>
        <p:spPr>
          <a:xfrm>
            <a:off x="1837678" y="337350"/>
            <a:ext cx="1926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Padraig's sketch</a:t>
            </a:r>
          </a:p>
        </p:txBody>
      </p:sp>
    </p:spTree>
    <p:extLst>
      <p:ext uri="{BB962C8B-B14F-4D97-AF65-F5344CB8AC3E}">
        <p14:creationId xmlns:p14="http://schemas.microsoft.com/office/powerpoint/2010/main" val="342106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39E3-B4E2-4428-96C2-23B23F5A64BE}"/>
              </a:ext>
            </a:extLst>
          </p:cNvPr>
          <p:cNvSpPr txBox="1"/>
          <p:nvPr/>
        </p:nvSpPr>
        <p:spPr>
          <a:xfrm>
            <a:off x="710214" y="639192"/>
            <a:ext cx="2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Derek’s sketch</a:t>
            </a:r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FAD44BB-A912-457B-85EE-DC5AAB75F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4" y="0"/>
            <a:ext cx="5471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oBGm5p_kDzYy0qkR7-eCo107fYg3aYp3NxZ92aawcTzLBkOZn9a9cUgCYl8bifFEYTZhCkhOVx6j5iLyRD6kXGjCX8jA-g38987AvJw_Ud9i0VsXqULG1jUZw49EHFmloMchys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7" b="15528"/>
          <a:stretch/>
        </p:blipFill>
        <p:spPr bwMode="auto">
          <a:xfrm rot="16200000">
            <a:off x="2710543" y="-1219201"/>
            <a:ext cx="6640286" cy="95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3628" y="3214689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Plan and Elevation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984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HCRN-5k8ijDIQPqR2edsBozbDCl5VrGJq6xmjvABg8Gbqw43CEAigFfhovI_2NWW5sQ9yOOqWipMMeb-lfyWeAm7O_gftX_p2i3eTXe31am6VbHWSGJiMtOZM53K5JAl_RJ3luk">
            <a:extLst>
              <a:ext uri="{FF2B5EF4-FFF2-40B4-BE49-F238E27FC236}">
                <a16:creationId xmlns:a16="http://schemas.microsoft.com/office/drawing/2014/main" id="{87C3A071-23E8-4436-B207-B81EDCE3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27831" y="-1520688"/>
            <a:ext cx="5936338" cy="98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433047-7EBC-40AF-83F9-E036BADC13AD}"/>
              </a:ext>
            </a:extLst>
          </p:cNvPr>
          <p:cNvSpPr/>
          <p:nvPr/>
        </p:nvSpPr>
        <p:spPr>
          <a:xfrm>
            <a:off x="1322773" y="621436"/>
            <a:ext cx="3355759" cy="3231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separate units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Inspiration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seating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Interchangeable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>
                <a:solidFill>
                  <a:prstClr val="black"/>
                </a:solidFill>
                <a:latin typeface="Calibri" panose="020F0502020204030204"/>
              </a:rPr>
              <a:t>Mahogany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EE008-CD9D-4412-A2EE-F72FB3B3D30D}"/>
              </a:ext>
            </a:extLst>
          </p:cNvPr>
          <p:cNvSpPr txBox="1"/>
          <p:nvPr/>
        </p:nvSpPr>
        <p:spPr>
          <a:xfrm>
            <a:off x="686964" y="981510"/>
            <a:ext cx="10555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Closing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believe we fulfilled the 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Happy with our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Great learning </a:t>
            </a:r>
            <a:r>
              <a:rPr lang="en-GB" dirty="0"/>
              <a:t>outcomes in the manufacturing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329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</TotalTime>
  <Words>61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Display Cabinet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Kennedy</dc:creator>
  <cp:lastModifiedBy>Derek Kennedy</cp:lastModifiedBy>
  <cp:revision>21</cp:revision>
  <dcterms:created xsi:type="dcterms:W3CDTF">2017-11-15T19:50:57Z</dcterms:created>
  <dcterms:modified xsi:type="dcterms:W3CDTF">2017-11-28T15:44:57Z</dcterms:modified>
</cp:coreProperties>
</file>