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65" r:id="rId4"/>
    <p:sldId id="268" r:id="rId5"/>
    <p:sldId id="266" r:id="rId6"/>
    <p:sldId id="257" r:id="rId7"/>
    <p:sldId id="258" r:id="rId8"/>
    <p:sldId id="260" r:id="rId9"/>
    <p:sldId id="261" r:id="rId10"/>
    <p:sldId id="267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F0062-96BD-44FC-ABCA-288CF37CD1B2}" type="datetimeFigureOut">
              <a:rPr lang="en-IE" smtClean="0"/>
              <a:pPr/>
              <a:t>24/11/2017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B39A-3C78-4E02-951F-A5BF8BF5A87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51899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B39A-3C78-4E02-951F-A5BF8BF5A874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95851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FB95CAB-597D-449D-9D9F-7AAE5A06B51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15E2718-94DF-4FD4-A65F-FE7DFA443A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57214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en-GB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GB" sz="2800" b="1" dirty="0">
                <a:solidFill>
                  <a:schemeClr val="tx1"/>
                </a:solidFill>
                <a:latin typeface="+mn-lt"/>
              </a:rPr>
              <a:t> 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+mn-lt"/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Harry Walker, Elysia Taylor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&amp; Stefan Jennings.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857232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A Display Cabinet to </a:t>
            </a:r>
          </a:p>
          <a:p>
            <a:pPr algn="ctr"/>
            <a:r>
              <a:rPr lang="en-GB" sz="4000" b="1" dirty="0" smtClean="0"/>
              <a:t>display various traditional wooden hand tools </a:t>
            </a:r>
          </a:p>
          <a:p>
            <a:pPr algn="ctr"/>
            <a:r>
              <a:rPr lang="en-GB" sz="4000" b="1" dirty="0" smtClean="0"/>
              <a:t>donated by Pat Quinn </a:t>
            </a:r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to the </a:t>
            </a:r>
          </a:p>
          <a:p>
            <a:pPr algn="ctr"/>
            <a:r>
              <a:rPr lang="en-GB" sz="4000" b="1" dirty="0" smtClean="0"/>
              <a:t>Dublin School of Architecture. 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xmlns="" val="32655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Harry </a:t>
            </a:r>
            <a:r>
              <a:rPr lang="en-IE" dirty="0" smtClean="0"/>
              <a:t>with:</a:t>
            </a:r>
            <a:br>
              <a:rPr lang="en-IE" dirty="0" smtClean="0"/>
            </a:br>
            <a:r>
              <a:rPr lang="en-IE" dirty="0" smtClean="0"/>
              <a:t> </a:t>
            </a:r>
            <a:r>
              <a:rPr lang="en-IE" dirty="0" smtClean="0"/>
              <a:t>Final design and design Features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6000768"/>
            <a:ext cx="8229600" cy="857232"/>
          </a:xfrm>
        </p:spPr>
        <p:txBody>
          <a:bodyPr/>
          <a:lstStyle/>
          <a:p>
            <a:endParaRPr lang="en-I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188640"/>
            <a:ext cx="410022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8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Thank you for your time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717040"/>
          </a:xfrm>
        </p:spPr>
        <p:txBody>
          <a:bodyPr/>
          <a:lstStyle/>
          <a:p>
            <a:pPr algn="ctr">
              <a:buNone/>
            </a:pPr>
            <a:r>
              <a:rPr lang="en-IE" dirty="0" smtClean="0"/>
              <a:t>We’ll be happy to answer any questions you have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>
            <a:normAutofit/>
          </a:bodyPr>
          <a:lstStyle/>
          <a:p>
            <a:r>
              <a:rPr lang="en-IE" dirty="0" smtClean="0"/>
              <a:t>Overview of Presentation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Stefan - Introduction &amp; </a:t>
            </a:r>
            <a:r>
              <a:rPr lang="en-IE" dirty="0" smtClean="0"/>
              <a:t>Conclusion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Elysia - Research and </a:t>
            </a:r>
            <a:r>
              <a:rPr lang="en-IE" dirty="0" smtClean="0"/>
              <a:t>Initial</a:t>
            </a:r>
            <a:r>
              <a:rPr lang="en-IE" dirty="0" smtClean="0"/>
              <a:t> ideas</a:t>
            </a:r>
          </a:p>
          <a:p>
            <a:endParaRPr lang="en-IE" dirty="0" smtClean="0"/>
          </a:p>
          <a:p>
            <a:r>
              <a:rPr lang="en-IE" dirty="0" smtClean="0"/>
              <a:t>Harry – Final design and design Features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6035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r>
              <a:rPr lang="en-IE" dirty="0" smtClean="0"/>
              <a:t>Project Aim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“appreciate the various stages of the design process. Demonstrate an understanding of the theoretical elements and their application as required  in the construction of furniture.”</a:t>
            </a: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066800"/>
          </a:xfrm>
        </p:spPr>
        <p:txBody>
          <a:bodyPr/>
          <a:lstStyle/>
          <a:p>
            <a:r>
              <a:rPr lang="en-IE" dirty="0" smtClean="0"/>
              <a:t>The Design Process</a:t>
            </a:r>
            <a:endParaRPr lang="en-IE" dirty="0"/>
          </a:p>
        </p:txBody>
      </p:sp>
      <p:pic>
        <p:nvPicPr>
          <p:cNvPr id="4" name="Content Placeholder 3" descr="designproces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643050"/>
            <a:ext cx="5143536" cy="495198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Elysia Taylor with:</a:t>
            </a:r>
            <a:br>
              <a:rPr lang="en-IE" dirty="0" smtClean="0"/>
            </a:br>
            <a:r>
              <a:rPr lang="en-IE" dirty="0" smtClean="0"/>
              <a:t>Research </a:t>
            </a:r>
            <a:r>
              <a:rPr lang="en-IE" dirty="0" smtClean="0"/>
              <a:t>and Initial ideas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930958"/>
          </a:xfrm>
        </p:spPr>
        <p:txBody>
          <a:bodyPr/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229600" cy="1000132"/>
          </a:xfrm>
        </p:spPr>
        <p:txBody>
          <a:bodyPr/>
          <a:lstStyle/>
          <a:p>
            <a:r>
              <a:rPr lang="en-GB" dirty="0" smtClean="0"/>
              <a:t>Meeting with Mark Deegan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57364"/>
            <a:ext cx="8363272" cy="4714908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70000"/>
              </a:lnSpc>
            </a:pPr>
            <a:r>
              <a:rPr lang="en-GB" sz="3600" dirty="0" smtClean="0"/>
              <a:t>A variety of tools will be displayed including  small &amp; large tools.</a:t>
            </a:r>
          </a:p>
          <a:p>
            <a:pPr>
              <a:lnSpc>
                <a:spcPct val="170000"/>
              </a:lnSpc>
            </a:pPr>
            <a:r>
              <a:rPr lang="en-GB" sz="3600" dirty="0" smtClean="0"/>
              <a:t>Arches in the location.</a:t>
            </a:r>
            <a:endParaRPr lang="en-GB" sz="3600" dirty="0"/>
          </a:p>
          <a:p>
            <a:pPr lvl="0">
              <a:lnSpc>
                <a:spcPct val="170000"/>
              </a:lnSpc>
            </a:pPr>
            <a:r>
              <a:rPr lang="en-GB" sz="3600" dirty="0"/>
              <a:t>The depth is </a:t>
            </a:r>
            <a:r>
              <a:rPr lang="en-GB" sz="3600" dirty="0" smtClean="0"/>
              <a:t>important.</a:t>
            </a:r>
          </a:p>
          <a:p>
            <a:pPr lvl="0">
              <a:lnSpc>
                <a:spcPct val="170000"/>
              </a:lnSpc>
            </a:pPr>
            <a:r>
              <a:rPr lang="en-GB" sz="3600" dirty="0" smtClean="0"/>
              <a:t>Workmanship.</a:t>
            </a:r>
          </a:p>
          <a:p>
            <a:pPr lvl="0">
              <a:lnSpc>
                <a:spcPct val="170000"/>
              </a:lnSpc>
            </a:pPr>
            <a:r>
              <a:rPr lang="en-GB" sz="3600" dirty="0" smtClean="0"/>
              <a:t>Made within </a:t>
            </a:r>
            <a:r>
              <a:rPr lang="en-GB" sz="3600" dirty="0"/>
              <a:t>the next year.</a:t>
            </a:r>
          </a:p>
          <a:p>
            <a:pPr lvl="0">
              <a:lnSpc>
                <a:spcPct val="170000"/>
              </a:lnSpc>
            </a:pPr>
            <a:r>
              <a:rPr lang="en-GB" sz="3600" dirty="0"/>
              <a:t>Solid timber </a:t>
            </a:r>
            <a:r>
              <a:rPr lang="en-GB" sz="3600" dirty="0" smtClean="0"/>
              <a:t>preferred</a:t>
            </a:r>
            <a:r>
              <a:rPr lang="en-GB" sz="3600" dirty="0"/>
              <a:t>.</a:t>
            </a:r>
          </a:p>
          <a:p>
            <a:pPr lvl="0">
              <a:lnSpc>
                <a:spcPct val="170000"/>
              </a:lnSpc>
            </a:pPr>
            <a:r>
              <a:rPr lang="en-GB" sz="3600" dirty="0"/>
              <a:t>The lighting </a:t>
            </a:r>
            <a:r>
              <a:rPr lang="en-GB" sz="36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n-GB" sz="3600" dirty="0" smtClean="0"/>
              <a:t>The </a:t>
            </a:r>
            <a:r>
              <a:rPr lang="en-GB" sz="3600" dirty="0"/>
              <a:t>budget </a:t>
            </a:r>
            <a:r>
              <a:rPr lang="en-GB" sz="3600" dirty="0" smtClean="0"/>
              <a:t>is </a:t>
            </a:r>
            <a:r>
              <a:rPr lang="en-GB" sz="3600" dirty="0"/>
              <a:t>flexible.</a:t>
            </a:r>
          </a:p>
          <a:p>
            <a:endParaRPr lang="en-GB" dirty="0"/>
          </a:p>
        </p:txBody>
      </p:sp>
      <p:pic>
        <p:nvPicPr>
          <p:cNvPr id="4" name="Picture 3" descr="C:\Users\user\Desktop\22811566_10155361772063411_512621345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571744"/>
            <a:ext cx="2952328" cy="3785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00034" y="1071546"/>
            <a:ext cx="807249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dirty="0" smtClean="0"/>
              <a:t>We began with a informal meeting to discuss the display cabinets desired features  and here are some of the key points that arose:</a:t>
            </a:r>
          </a:p>
        </p:txBody>
      </p:sp>
    </p:spTree>
    <p:extLst>
      <p:ext uri="{BB962C8B-B14F-4D97-AF65-F5344CB8AC3E}">
        <p14:creationId xmlns:p14="http://schemas.microsoft.com/office/powerpoint/2010/main" xmlns="" val="28191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4586294" cy="928694"/>
          </a:xfrm>
        </p:spPr>
        <p:txBody>
          <a:bodyPr/>
          <a:lstStyle/>
          <a:p>
            <a:r>
              <a:rPr lang="en-GB" dirty="0" smtClean="0"/>
              <a:t>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71546"/>
            <a:ext cx="8219256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A selection of cabinets on display at the</a:t>
            </a:r>
          </a:p>
          <a:p>
            <a:pPr>
              <a:buNone/>
            </a:pPr>
            <a:r>
              <a:rPr lang="en-GB" sz="2400" dirty="0" smtClean="0"/>
              <a:t>National </a:t>
            </a:r>
            <a:r>
              <a:rPr lang="en-GB" sz="2400" dirty="0"/>
              <a:t>History </a:t>
            </a:r>
            <a:r>
              <a:rPr lang="en-GB" sz="2400" dirty="0" smtClean="0"/>
              <a:t>museum.</a:t>
            </a:r>
            <a:endParaRPr lang="en-GB" dirty="0" smtClean="0"/>
          </a:p>
        </p:txBody>
      </p:sp>
      <p:pic>
        <p:nvPicPr>
          <p:cNvPr id="1027" name="Picture 3" descr="C:\Users\user\Desktop\furniture principles- jenny\cabinet tools\22782362_10155361772048411_35388029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1975462" cy="2633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furniture principles- jenny\cabinet tools\22811398_10155361772033411_162736387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57430"/>
            <a:ext cx="2025558" cy="2633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furniture principles- jenny\cabinet tools\22855588_10155361772003411_99390771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357430"/>
            <a:ext cx="1982803" cy="2643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furniture principles- jenny\cabinet tools\22809574_10155361770513411_136096036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357430"/>
            <a:ext cx="2015742" cy="2633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44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>
            <a:normAutofit/>
          </a:bodyPr>
          <a:lstStyle/>
          <a:p>
            <a:r>
              <a:rPr lang="en-GB" dirty="0" smtClean="0"/>
              <a:t>Initial ideas</a:t>
            </a:r>
            <a:endParaRPr lang="en-GB" dirty="0"/>
          </a:p>
        </p:txBody>
      </p:sp>
      <p:pic>
        <p:nvPicPr>
          <p:cNvPr id="4" name="Content Placeholder 3" descr="C:\Users\user\Desktop\joinery\sketch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94" b="9750"/>
          <a:stretch>
            <a:fillRect/>
          </a:stretch>
        </p:blipFill>
        <p:spPr bwMode="auto">
          <a:xfrm>
            <a:off x="4429124" y="2857496"/>
            <a:ext cx="2143140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20171117_095527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 l="35937" t="11111" r="22657" b="4166"/>
          <a:stretch>
            <a:fillRect/>
          </a:stretch>
        </p:blipFill>
        <p:spPr>
          <a:xfrm>
            <a:off x="285720" y="1714488"/>
            <a:ext cx="3786214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:\Users\user\Desktop\joinery\sketch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9" t="4960" r="18119"/>
          <a:stretch>
            <a:fillRect/>
          </a:stretch>
        </p:blipFill>
        <p:spPr bwMode="auto">
          <a:xfrm>
            <a:off x="7000892" y="1928802"/>
            <a:ext cx="1857388" cy="4106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013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2971792" cy="714364"/>
          </a:xfrm>
        </p:spPr>
        <p:txBody>
          <a:bodyPr/>
          <a:lstStyle/>
          <a:p>
            <a:r>
              <a:rPr lang="en-GB" dirty="0" smtClean="0"/>
              <a:t>Final design</a:t>
            </a:r>
            <a:endParaRPr lang="en-GB" dirty="0"/>
          </a:p>
        </p:txBody>
      </p:sp>
      <p:pic>
        <p:nvPicPr>
          <p:cNvPr id="4" name="Content Placeholder 3" descr="C:\Users\user\Desktop\furniture principles- jenny\unnamed (1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285860"/>
            <a:ext cx="3102176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57158" y="2071678"/>
            <a:ext cx="49610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GB" sz="2000" dirty="0" smtClean="0"/>
              <a:t>Both the sides will be straight with a flat back so that it can sit flush against the wall.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GB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GB" sz="2000" dirty="0" smtClean="0"/>
              <a:t>The cabinet will be made out of an ash frame, as well as the wood turned legs.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GB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GB" sz="2000" dirty="0" smtClean="0"/>
              <a:t>The cabinet can be access from the sides, which will have a door with a lock.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GB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GB" sz="2000" dirty="0" smtClean="0"/>
              <a:t>A set of LED lights will be inserted to the back.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1071546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3" indent="-285750"/>
            <a:r>
              <a:rPr lang="en-GB" sz="2000" dirty="0" smtClean="0"/>
              <a:t>We decided on a curved front shape</a:t>
            </a:r>
          </a:p>
          <a:p>
            <a:pPr marL="285750" lvl="3" indent="-285750"/>
            <a:r>
              <a:rPr lang="en-GB" sz="2000" dirty="0" smtClean="0"/>
              <a:t> cabinet with the following features:</a:t>
            </a:r>
          </a:p>
        </p:txBody>
      </p:sp>
    </p:spTree>
    <p:extLst>
      <p:ext uri="{BB962C8B-B14F-4D97-AF65-F5344CB8AC3E}">
        <p14:creationId xmlns:p14="http://schemas.microsoft.com/office/powerpoint/2010/main" xmlns="" val="29527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007AA0"/>
      </a:dk2>
      <a:lt2>
        <a:srgbClr val="C5D1D7"/>
      </a:lt2>
      <a:accent1>
        <a:srgbClr val="D16349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338</TotalTime>
  <Words>268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   Harry Walker, Elysia Taylor  &amp; Stefan Jennings.  </vt:lpstr>
      <vt:lpstr>Overview of Presentation</vt:lpstr>
      <vt:lpstr>Project Aim</vt:lpstr>
      <vt:lpstr>The Design Process</vt:lpstr>
      <vt:lpstr>Elysia Taylor with: Research and Initial ideas </vt:lpstr>
      <vt:lpstr>Meeting with Mark Deegan </vt:lpstr>
      <vt:lpstr>Research</vt:lpstr>
      <vt:lpstr>Initial ideas</vt:lpstr>
      <vt:lpstr>Final design</vt:lpstr>
      <vt:lpstr>Harry with:  Final design and design Features </vt:lpstr>
      <vt:lpstr>Slide 11</vt:lpstr>
      <vt:lpstr>Thank you for your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Walker, Elysia Taylor &amp; Stefan Jennings.   A display cabinet to display various traditional wooden hand tools donated by Pat Quinn to the Dublin School of Architecture.</dc:title>
  <dc:creator>user</dc:creator>
  <cp:lastModifiedBy>stefgaar</cp:lastModifiedBy>
  <cp:revision>37</cp:revision>
  <dcterms:created xsi:type="dcterms:W3CDTF">2017-11-07T14:31:54Z</dcterms:created>
  <dcterms:modified xsi:type="dcterms:W3CDTF">2017-11-24T08:26:43Z</dcterms:modified>
</cp:coreProperties>
</file>