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72" r:id="rId4"/>
    <p:sldId id="274" r:id="rId5"/>
    <p:sldId id="269" r:id="rId6"/>
    <p:sldId id="270" r:id="rId7"/>
    <p:sldId id="268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82" autoAdjust="0"/>
    <p:restoredTop sz="94673" autoAdjust="0"/>
  </p:normalViewPr>
  <p:slideViewPr>
    <p:cSldViewPr snapToGrid="0">
      <p:cViewPr varScale="1">
        <p:scale>
          <a:sx n="56" d="100"/>
          <a:sy n="56" d="100"/>
        </p:scale>
        <p:origin x="-2688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DF5D0-B768-4F6A-B3A8-A542A6C8CD46}" type="datetimeFigureOut">
              <a:rPr lang="en-IE" smtClean="0"/>
              <a:pPr/>
              <a:t>20/09/2016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3AD58-20B6-48BC-B292-31D9F303241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0288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433" y="3632201"/>
            <a:ext cx="5014912" cy="3268462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433" y="6900660"/>
            <a:ext cx="5014912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C3385-D7B3-4557-9A89-845CA6D4E451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6245504"/>
            <a:ext cx="981367" cy="1124628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9146" y="6542670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432" y="880534"/>
            <a:ext cx="5014912" cy="4502391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432" y="6289177"/>
            <a:ext cx="5014912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8CB1-E0EF-445A-870D-2C27DF29062B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2356" y="4590699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9146" y="4685979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3098" y="880534"/>
            <a:ext cx="4721583" cy="4182533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42194" y="5063067"/>
            <a:ext cx="4239312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432" y="6289177"/>
            <a:ext cx="5014912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F86A-EAA9-4DE5-9115-B6E67ED4B185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2356" y="4590699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9146" y="4685979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88054" y="936007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52104" y="4196553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433" y="3522134"/>
            <a:ext cx="5014913" cy="3935887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433" y="7484533"/>
            <a:ext cx="5014913" cy="105389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1FFC-BE38-4132-993D-5BC61BD4AA9C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2356" y="709471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9146" y="7197793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603098" y="880534"/>
            <a:ext cx="4721583" cy="4182533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433" y="6273800"/>
            <a:ext cx="5014913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433" y="7484533"/>
            <a:ext cx="5014913" cy="105389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9101-B039-4922-919B-64F178396DAC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2356" y="709471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9146" y="7197793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388054" y="936007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52104" y="4196553"/>
            <a:ext cx="342900" cy="8446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432" y="906255"/>
            <a:ext cx="5014912" cy="4160029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433" y="6273800"/>
            <a:ext cx="5014913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433" y="7484533"/>
            <a:ext cx="5014913" cy="105389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0F37-1761-4ED8-A5EC-D9E275FEAFB3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2356" y="709471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9146" y="7197793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9FB28-71FC-409E-9911-87DB8A91C208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8332" y="906253"/>
            <a:ext cx="1241776" cy="7632180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433" y="906253"/>
            <a:ext cx="3643313" cy="76321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ED41-77DD-4FA8-B9A1-EF9CE2F6D5B8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521" y="901492"/>
            <a:ext cx="5012824" cy="1850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433" y="3081867"/>
            <a:ext cx="5014913" cy="545656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21C3-5F12-4673-BACB-7A282957E427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432" y="2973750"/>
            <a:ext cx="5014912" cy="21216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432" y="5099075"/>
            <a:ext cx="5014912" cy="12428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033D6-223C-41A2-AFA8-FCDCD3C0528B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2356" y="4590699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9146" y="4685979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433" y="3081867"/>
            <a:ext cx="2426549" cy="545656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44796" y="3071209"/>
            <a:ext cx="2426549" cy="545656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2E89-4BBF-41AF-AFFF-AE5180691FE5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9146" y="1137908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3397" y="2849459"/>
            <a:ext cx="2245912" cy="83237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433" y="3681840"/>
            <a:ext cx="2442877" cy="484475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22479" y="2844797"/>
            <a:ext cx="2249438" cy="832379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31413" y="3677178"/>
            <a:ext cx="2440504" cy="484475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5719-8715-4B08-8032-5D601C979D0A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9146" y="1137908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C6-3486-4612-BF34-F9373F0ACDF7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1E62-0C32-4DA1-A24D-FD4737F845E1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432" y="644349"/>
            <a:ext cx="1971674" cy="1410229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694" y="644350"/>
            <a:ext cx="2914650" cy="782161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432" y="2309108"/>
            <a:ext cx="1971674" cy="61568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F96C-1A06-43CC-9A33-EA55AA5F434C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2356" y="103187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433" y="6934200"/>
            <a:ext cx="5014913" cy="818621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433" y="917172"/>
            <a:ext cx="5014913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433" y="7752822"/>
            <a:ext cx="5014913" cy="71313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4C3D2-AFAB-4113-B467-E3CA4AB61E23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2356" y="7094716"/>
            <a:ext cx="893546" cy="732762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9146" y="7197793"/>
            <a:ext cx="438619" cy="527403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330200"/>
            <a:ext cx="1603978" cy="9589129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15313" y="-1134"/>
            <a:ext cx="1325629" cy="9900278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0287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520" y="901492"/>
            <a:ext cx="5012824" cy="18501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433" y="3081867"/>
            <a:ext cx="5014913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8407" y="8855076"/>
            <a:ext cx="644784" cy="5350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6AE7F-A20B-4DC4-8039-60B6EFF7C889}" type="datetime1">
              <a:rPr lang="en-US" smtClean="0"/>
              <a:t>9/20/2016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433" y="8862835"/>
            <a:ext cx="428624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299146" y="1137908"/>
            <a:ext cx="43861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433" y="3632201"/>
            <a:ext cx="5014912" cy="4958906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Timetable</a:t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GB" sz="4400" dirty="0" smtClean="0"/>
              <a:t>Applied Materials, Wood Finishing &amp; Reproduction </a:t>
            </a:r>
            <a:r>
              <a:rPr lang="en-IE" sz="4400" dirty="0" smtClean="0"/>
              <a:t> 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sz="4400" dirty="0" smtClean="0"/>
              <a:t>3</a:t>
            </a:r>
            <a:r>
              <a:rPr lang="en-IE" sz="4400" baseline="30000" dirty="0" smtClean="0"/>
              <a:t>rd</a:t>
            </a:r>
            <a:r>
              <a:rPr lang="en-IE" sz="4400" dirty="0" smtClean="0"/>
              <a:t> Year</a:t>
            </a:r>
            <a:br>
              <a:rPr lang="en-IE" sz="4400" dirty="0" smtClean="0"/>
            </a:br>
            <a:r>
              <a:rPr lang="en-IE" sz="4400" dirty="0" smtClean="0"/>
              <a:t>2016 – 2017</a:t>
            </a:r>
            <a:endParaRPr lang="en-IE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2861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3377" y="901493"/>
            <a:ext cx="5237968" cy="1543996"/>
          </a:xfrm>
        </p:spPr>
        <p:txBody>
          <a:bodyPr>
            <a:normAutofit fontScale="90000"/>
          </a:bodyPr>
          <a:lstStyle/>
          <a:p>
            <a:r>
              <a:rPr lang="en-GB" sz="440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Applied Materials, Wood Finishing &amp; Reproduction </a:t>
            </a:r>
            <a:r>
              <a:rPr lang="en-IE" dirty="0" smtClean="0"/>
              <a:t/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461" y="3040912"/>
            <a:ext cx="5471886" cy="6018028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GB" sz="2800" b="1" dirty="0" smtClean="0"/>
              <a:t>Module is 20 </a:t>
            </a:r>
            <a:r>
              <a:rPr lang="en-GB" sz="2800" b="1" dirty="0" err="1" smtClean="0"/>
              <a:t>Ects</a:t>
            </a:r>
            <a:r>
              <a:rPr lang="en-GB" sz="2800" b="1" dirty="0" smtClean="0"/>
              <a:t> Module.</a:t>
            </a:r>
          </a:p>
          <a:p>
            <a:r>
              <a:rPr lang="en-GB" sz="2800" dirty="0" smtClean="0"/>
              <a:t>This equates to a minimum of 400 learning hours for this module. </a:t>
            </a:r>
          </a:p>
          <a:p>
            <a:r>
              <a:rPr lang="en-GB" sz="2800" dirty="0" smtClean="0"/>
              <a:t>It is of capstone importance and should showcase your learning for the past three years.</a:t>
            </a:r>
          </a:p>
          <a:p>
            <a:pPr>
              <a:buNone/>
            </a:pPr>
            <a:endParaRPr lang="en-GB" sz="32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521" y="901493"/>
            <a:ext cx="5012824" cy="1543996"/>
          </a:xfrm>
        </p:spPr>
        <p:txBody>
          <a:bodyPr>
            <a:normAutofit/>
          </a:bodyPr>
          <a:lstStyle/>
          <a:p>
            <a:r>
              <a:rPr lang="en-GB" b="1" dirty="0" smtClean="0"/>
              <a:t>Module breakdown:</a:t>
            </a:r>
            <a:r>
              <a:rPr lang="en-IE" dirty="0" smtClean="0"/>
              <a:t/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461" y="1892596"/>
            <a:ext cx="5471886" cy="7166344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GB" sz="2800" b="1" dirty="0" smtClean="0"/>
              <a:t>For </a:t>
            </a:r>
            <a:r>
              <a:rPr lang="en-GB" sz="2800" b="1" dirty="0" smtClean="0"/>
              <a:t>Furniture </a:t>
            </a:r>
            <a:r>
              <a:rPr lang="en-GB" sz="2800" b="1" dirty="0" smtClean="0"/>
              <a:t>or Joinery artefact </a:t>
            </a:r>
          </a:p>
          <a:p>
            <a:r>
              <a:rPr lang="en-GB" sz="2800" b="1" dirty="0" smtClean="0"/>
              <a:t>Semester 1 </a:t>
            </a:r>
          </a:p>
          <a:p>
            <a:r>
              <a:rPr lang="en-GB" sz="2800" dirty="0" smtClean="0"/>
              <a:t>2 hours per week class contact time </a:t>
            </a:r>
            <a:r>
              <a:rPr lang="en-GB" sz="2800" dirty="0" smtClean="0"/>
              <a:t>Thesis work.</a:t>
            </a:r>
            <a:endParaRPr lang="en-GB" sz="2800" dirty="0" smtClean="0"/>
          </a:p>
          <a:p>
            <a:r>
              <a:rPr lang="en-GB" sz="2800" dirty="0" smtClean="0"/>
              <a:t>10 hours per week out of class work</a:t>
            </a:r>
          </a:p>
          <a:p>
            <a:r>
              <a:rPr lang="en-IE" sz="2800" b="1" dirty="0" smtClean="0"/>
              <a:t>Semester 2 </a:t>
            </a:r>
          </a:p>
          <a:p>
            <a:r>
              <a:rPr lang="en-IE" sz="2800" dirty="0" smtClean="0"/>
              <a:t>6 hours per week class contact time  </a:t>
            </a:r>
          </a:p>
          <a:p>
            <a:r>
              <a:rPr lang="en-IE" sz="2800" dirty="0" smtClean="0"/>
              <a:t>6 hours per week out of class working on Capstone written.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521" y="901493"/>
            <a:ext cx="5012824" cy="1543996"/>
          </a:xfrm>
        </p:spPr>
        <p:txBody>
          <a:bodyPr>
            <a:normAutofit/>
          </a:bodyPr>
          <a:lstStyle/>
          <a:p>
            <a:r>
              <a:rPr lang="en-GB" b="1" dirty="0" smtClean="0"/>
              <a:t>Module breakdown:</a:t>
            </a:r>
            <a:r>
              <a:rPr lang="en-IE" dirty="0" smtClean="0"/>
              <a:t/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461" y="1892596"/>
            <a:ext cx="5471886" cy="7166344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GB" sz="2800" b="1" dirty="0" smtClean="0"/>
              <a:t>For the finishing aspect of this module.</a:t>
            </a:r>
          </a:p>
          <a:p>
            <a:r>
              <a:rPr lang="en-GB" sz="2800" b="1" dirty="0" smtClean="0"/>
              <a:t>Semester 1 </a:t>
            </a:r>
          </a:p>
          <a:p>
            <a:r>
              <a:rPr lang="en-GB" sz="2800" dirty="0" smtClean="0"/>
              <a:t>2 hours per week class contact time </a:t>
            </a:r>
            <a:r>
              <a:rPr lang="en-GB" sz="2800" dirty="0" smtClean="0"/>
              <a:t>from </a:t>
            </a:r>
            <a:r>
              <a:rPr lang="en-GB" sz="2800" dirty="0" err="1" smtClean="0"/>
              <a:t>wk</a:t>
            </a:r>
            <a:r>
              <a:rPr lang="en-GB" sz="2800" dirty="0" smtClean="0"/>
              <a:t> 7 </a:t>
            </a:r>
            <a:endParaRPr lang="en-GB" sz="2800" dirty="0" smtClean="0"/>
          </a:p>
          <a:p>
            <a:r>
              <a:rPr lang="en-IE" sz="2800" b="1" dirty="0" smtClean="0"/>
              <a:t>Semester </a:t>
            </a:r>
            <a:r>
              <a:rPr lang="en-IE" sz="2800" b="1" dirty="0" smtClean="0"/>
              <a:t>2 </a:t>
            </a:r>
          </a:p>
          <a:p>
            <a:r>
              <a:rPr lang="en-IE" sz="2800" dirty="0" smtClean="0"/>
              <a:t>2 hours per week class contact time </a:t>
            </a:r>
            <a:r>
              <a:rPr lang="en-IE" sz="2800" dirty="0" smtClean="0"/>
              <a:t>loaded towards the final few weeks.</a:t>
            </a:r>
          </a:p>
          <a:p>
            <a:r>
              <a:rPr lang="en-IE" sz="2800" b="1" dirty="0" smtClean="0"/>
              <a:t>New to this year </a:t>
            </a:r>
          </a:p>
          <a:p>
            <a:r>
              <a:rPr lang="en-IE" sz="2800" dirty="0" smtClean="0"/>
              <a:t>1 hour per week Thesis work to be timetabled according to needs </a:t>
            </a:r>
            <a:endParaRPr lang="en-IE" sz="2800" dirty="0" smtClean="0"/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521" y="901493"/>
            <a:ext cx="5012824" cy="1543996"/>
          </a:xfrm>
        </p:spPr>
        <p:txBody>
          <a:bodyPr>
            <a:normAutofit/>
          </a:bodyPr>
          <a:lstStyle/>
          <a:p>
            <a:r>
              <a:rPr lang="en-GB" b="1" dirty="0" smtClean="0"/>
              <a:t>Class Timetable:</a:t>
            </a:r>
            <a:r>
              <a:rPr lang="en-IE" dirty="0" smtClean="0"/>
              <a:t/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029" y="1337732"/>
            <a:ext cx="5471886" cy="7061975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GB" sz="2800" b="1" dirty="0" smtClean="0"/>
              <a:t>Semester 1 </a:t>
            </a:r>
          </a:p>
          <a:p>
            <a:r>
              <a:rPr lang="en-GB" sz="2400" dirty="0" smtClean="0"/>
              <a:t>Wk 1 Overview on module marking criteria. What is your Artefact? Brief on Proposal.</a:t>
            </a:r>
          </a:p>
          <a:p>
            <a:r>
              <a:rPr lang="en-GB" sz="2400" dirty="0" err="1" smtClean="0"/>
              <a:t>Wk</a:t>
            </a:r>
            <a:r>
              <a:rPr lang="en-GB" sz="2400" dirty="0" smtClean="0"/>
              <a:t> </a:t>
            </a:r>
            <a:r>
              <a:rPr lang="en-GB" sz="2400" dirty="0" smtClean="0"/>
              <a:t>2 </a:t>
            </a:r>
            <a:r>
              <a:rPr lang="en-GB" sz="2400" dirty="0" smtClean="0"/>
              <a:t>Working on Proposal, ask questions. </a:t>
            </a:r>
          </a:p>
          <a:p>
            <a:pPr>
              <a:buNone/>
            </a:pPr>
            <a:r>
              <a:rPr lang="en-GB" sz="2400" dirty="0" smtClean="0"/>
              <a:t>	Viewing past Thesis work.</a:t>
            </a:r>
          </a:p>
          <a:p>
            <a:r>
              <a:rPr lang="en-GB" sz="2400" dirty="0" smtClean="0"/>
              <a:t>Wk 3 &amp; 4 Present Proposal for Artefact to class</a:t>
            </a:r>
            <a:r>
              <a:rPr lang="en-GB" sz="2400" dirty="0" smtClean="0"/>
              <a:t>.</a:t>
            </a:r>
            <a:r>
              <a:rPr lang="fr-FR" sz="2400" dirty="0"/>
              <a:t> </a:t>
            </a:r>
            <a:r>
              <a:rPr lang="fr-FR" sz="2400" dirty="0" smtClean="0"/>
              <a:t> </a:t>
            </a:r>
            <a:r>
              <a:rPr lang="fr-FR" sz="2400" dirty="0" err="1" smtClean="0"/>
              <a:t>Recap</a:t>
            </a:r>
            <a:r>
              <a:rPr lang="fr-FR" sz="2400" dirty="0" smtClean="0"/>
              <a:t> </a:t>
            </a:r>
            <a:r>
              <a:rPr lang="fr-FR" sz="2400" dirty="0"/>
              <a:t>on </a:t>
            </a:r>
            <a:r>
              <a:rPr lang="fr-FR" sz="2400" dirty="0" err="1"/>
              <a:t>Yr</a:t>
            </a:r>
            <a:r>
              <a:rPr lang="fr-FR" sz="2400" dirty="0"/>
              <a:t> 2 </a:t>
            </a:r>
            <a:r>
              <a:rPr lang="fr-FR" sz="2400" dirty="0" err="1"/>
              <a:t>Jointing</a:t>
            </a:r>
            <a:r>
              <a:rPr lang="fr-FR" sz="2400" dirty="0"/>
              <a:t> techniques, </a:t>
            </a:r>
            <a:r>
              <a:rPr lang="fr-FR" sz="2400" dirty="0" err="1"/>
              <a:t>veneers</a:t>
            </a:r>
            <a:r>
              <a:rPr lang="fr-FR" sz="2400" dirty="0"/>
              <a:t>  etc. </a:t>
            </a:r>
            <a:endParaRPr lang="en-GB" sz="2400" dirty="0" smtClean="0"/>
          </a:p>
          <a:p>
            <a:r>
              <a:rPr lang="en-GB" sz="2400" dirty="0" smtClean="0"/>
              <a:t>Wk 5 Recap on Adhesives, Finishes. Time Management.</a:t>
            </a:r>
            <a:endParaRPr lang="en-IE" sz="2400" dirty="0" smtClean="0"/>
          </a:p>
          <a:p>
            <a:r>
              <a:rPr lang="en-GB" sz="2400" dirty="0" smtClean="0"/>
              <a:t>Wk 6 Working on Thesis/Capstone presentation/ Poster Presentation</a:t>
            </a:r>
          </a:p>
          <a:p>
            <a:pPr lvl="0">
              <a:buClr>
                <a:srgbClr val="FE8637"/>
              </a:buClr>
            </a:pPr>
            <a:r>
              <a:rPr lang="en-GB" sz="24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Wk</a:t>
            </a:r>
            <a:r>
              <a:rPr lang="en-GB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8 Estimated time charts Drawings &amp; Cutting </a:t>
            </a:r>
            <a:r>
              <a:rPr lang="en-GB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list</a:t>
            </a: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521" y="901493"/>
            <a:ext cx="5012824" cy="1543996"/>
          </a:xfrm>
        </p:spPr>
        <p:txBody>
          <a:bodyPr>
            <a:normAutofit/>
          </a:bodyPr>
          <a:lstStyle/>
          <a:p>
            <a:r>
              <a:rPr lang="en-GB" b="1" dirty="0" smtClean="0"/>
              <a:t>Class Timetable:</a:t>
            </a:r>
            <a:r>
              <a:rPr lang="en-IE" dirty="0" smtClean="0"/>
              <a:t/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461" y="1594884"/>
            <a:ext cx="5471886" cy="7740502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GB" sz="3200" b="1" dirty="0" smtClean="0"/>
              <a:t>Semester 1 Cont. 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*</a:t>
            </a:r>
            <a:r>
              <a:rPr lang="en-GB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GB" sz="24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Wk</a:t>
            </a:r>
            <a:r>
              <a:rPr lang="en-GB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GB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8 </a:t>
            </a:r>
            <a:r>
              <a:rPr lang="en-GB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Review week  </a:t>
            </a:r>
            <a:r>
              <a:rPr lang="en-GB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                  </a:t>
            </a:r>
            <a:endParaRPr lang="en-GB" sz="2400" dirty="0" smtClean="0"/>
          </a:p>
          <a:p>
            <a:r>
              <a:rPr lang="en-GB" sz="2400" dirty="0" smtClean="0"/>
              <a:t>Wk 9 Source material for written &amp; practical. Give details of your material and machining requirements for manufacturing your Artefact. (Material will need to be ordered before Christmas to avoid </a:t>
            </a:r>
            <a:r>
              <a:rPr lang="en-GB" sz="2400" dirty="0" smtClean="0"/>
              <a:t>delays.</a:t>
            </a:r>
          </a:p>
          <a:p>
            <a:r>
              <a:rPr lang="en-GB" sz="2400" dirty="0" err="1" smtClean="0"/>
              <a:t>Wk</a:t>
            </a:r>
            <a:r>
              <a:rPr lang="en-GB" sz="2400" dirty="0" smtClean="0"/>
              <a:t> </a:t>
            </a:r>
            <a:r>
              <a:rPr lang="en-GB" sz="2400" dirty="0" smtClean="0"/>
              <a:t>10 Reviewing Drawings feedback in class (Laptops)</a:t>
            </a:r>
          </a:p>
          <a:p>
            <a:r>
              <a:rPr lang="en-GB" sz="2400" dirty="0" err="1" smtClean="0"/>
              <a:t>Wk</a:t>
            </a:r>
            <a:r>
              <a:rPr lang="en-GB" sz="2400" dirty="0" smtClean="0"/>
              <a:t> 11/12 Reviewing Written Project feedback in class (Laptops)</a:t>
            </a:r>
          </a:p>
          <a:p>
            <a:r>
              <a:rPr lang="en-GB" sz="2400" dirty="0" smtClean="0"/>
              <a:t>Wk 13 Hand up of First part of Written Project 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521" y="901493"/>
            <a:ext cx="5012824" cy="1543996"/>
          </a:xfrm>
        </p:spPr>
        <p:txBody>
          <a:bodyPr>
            <a:normAutofit/>
          </a:bodyPr>
          <a:lstStyle/>
          <a:p>
            <a:r>
              <a:rPr lang="en-GB" b="1" dirty="0" smtClean="0"/>
              <a:t>Class Timetable:</a:t>
            </a:r>
            <a:r>
              <a:rPr lang="en-IE" dirty="0" smtClean="0"/>
              <a:t/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461" y="1807536"/>
            <a:ext cx="5471886" cy="7251404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400" dirty="0" smtClean="0"/>
          </a:p>
          <a:p>
            <a:r>
              <a:rPr lang="en-GB" sz="3200" b="1" dirty="0" smtClean="0"/>
              <a:t>Semester 2 </a:t>
            </a:r>
          </a:p>
          <a:p>
            <a:r>
              <a:rPr lang="en-GB" sz="2400" dirty="0" smtClean="0"/>
              <a:t>Wk 1 submitting </a:t>
            </a:r>
            <a:r>
              <a:rPr lang="en-GB" sz="2400" dirty="0" smtClean="0"/>
              <a:t>Pencil</a:t>
            </a:r>
            <a:r>
              <a:rPr lang="en-GB" sz="2400" dirty="0" smtClean="0"/>
              <a:t> </a:t>
            </a:r>
            <a:r>
              <a:rPr lang="en-GB" sz="2400" dirty="0" smtClean="0"/>
              <a:t>Drawings</a:t>
            </a:r>
          </a:p>
          <a:p>
            <a:r>
              <a:rPr lang="en-GB" sz="2400" dirty="0" smtClean="0"/>
              <a:t>Wk 1 &amp; 2  Material breakout ( you will need a finished accurate cutting list to carry out this procedure efficiently.  Therefore you will need detailed </a:t>
            </a:r>
            <a:r>
              <a:rPr lang="en-GB" sz="2400" dirty="0" smtClean="0"/>
              <a:t>drawings </a:t>
            </a:r>
            <a:r>
              <a:rPr lang="en-GB" sz="2400" dirty="0" smtClean="0"/>
              <a:t>showing shoulder lengths, joint sizes and component sizes. </a:t>
            </a:r>
          </a:p>
          <a:p>
            <a:r>
              <a:rPr lang="en-GB" sz="2400" dirty="0" smtClean="0"/>
              <a:t>Wks 4 to </a:t>
            </a:r>
            <a:r>
              <a:rPr lang="en-GB" sz="2400" dirty="0" smtClean="0"/>
              <a:t>11 </a:t>
            </a:r>
            <a:r>
              <a:rPr lang="en-GB" sz="2400" dirty="0" smtClean="0"/>
              <a:t>Manufacturing Artefact </a:t>
            </a:r>
            <a:endParaRPr lang="en-GB" sz="2400" dirty="0" smtClean="0"/>
          </a:p>
          <a:p>
            <a:r>
              <a:rPr lang="en-GB" sz="2400" dirty="0" err="1" smtClean="0"/>
              <a:t>Wks</a:t>
            </a:r>
            <a:r>
              <a:rPr lang="en-GB" sz="2400" dirty="0" smtClean="0"/>
              <a:t> 12 </a:t>
            </a:r>
            <a:r>
              <a:rPr lang="en-GB" sz="2400" dirty="0" smtClean="0"/>
              <a:t>&amp; </a:t>
            </a:r>
            <a:r>
              <a:rPr lang="en-GB" sz="2400" dirty="0" smtClean="0"/>
              <a:t>13 </a:t>
            </a:r>
            <a:r>
              <a:rPr lang="en-GB" sz="2400" dirty="0" smtClean="0"/>
              <a:t>Finishing </a:t>
            </a:r>
            <a:r>
              <a:rPr lang="en-GB" sz="2400" dirty="0" smtClean="0"/>
              <a:t>Artefact</a:t>
            </a:r>
          </a:p>
          <a:p>
            <a:endParaRPr lang="en-GB" sz="2400" dirty="0"/>
          </a:p>
          <a:p>
            <a:r>
              <a:rPr lang="en-GB" sz="2400" dirty="0" smtClean="0"/>
              <a:t>Times and tasks subject to change depending on progress.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511</TotalTime>
  <Words>347</Words>
  <Application>Microsoft Office PowerPoint</Application>
  <PresentationFormat>A4 Paper (210x297 mm)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Wisp</vt:lpstr>
      <vt:lpstr>Timetable  Applied Materials, Wood Finishing &amp; Reproduction    3rd Year 2016 – 2017</vt:lpstr>
      <vt:lpstr>Applied Materials, Wood Finishing &amp; Reproduction  </vt:lpstr>
      <vt:lpstr>Module breakdown: </vt:lpstr>
      <vt:lpstr>Module breakdown: </vt:lpstr>
      <vt:lpstr>Class Timetable: </vt:lpstr>
      <vt:lpstr>Class Timetable: </vt:lpstr>
      <vt:lpstr>Class Timetable: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Walshe</dc:creator>
  <cp:lastModifiedBy>jennifer.byrne@dit.ie</cp:lastModifiedBy>
  <cp:revision>59</cp:revision>
  <dcterms:created xsi:type="dcterms:W3CDTF">2014-03-20T12:06:07Z</dcterms:created>
  <dcterms:modified xsi:type="dcterms:W3CDTF">2016-09-20T13:00:05Z</dcterms:modified>
</cp:coreProperties>
</file>