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73" autoAdjust="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345-F884-4304-89DA-43447026A1B9}" type="datetimeFigureOut">
              <a:rPr lang="en-US" smtClean="0"/>
              <a:pPr/>
              <a:t>3/27/2014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DD4-F77D-411F-A322-50C97F702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345-F884-4304-89DA-43447026A1B9}" type="datetimeFigureOut">
              <a:rPr lang="en-US" smtClean="0"/>
              <a:pPr/>
              <a:t>3/27/2014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DD4-F77D-411F-A322-50C97F702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345-F884-4304-89DA-43447026A1B9}" type="datetimeFigureOut">
              <a:rPr lang="en-US" smtClean="0"/>
              <a:pPr/>
              <a:t>3/27/2014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DD4-F77D-411F-A322-50C97F702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345-F884-4304-89DA-43447026A1B9}" type="datetimeFigureOut">
              <a:rPr lang="en-US" smtClean="0"/>
              <a:pPr/>
              <a:t>3/27/2014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DD4-F77D-411F-A322-50C97F702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345-F884-4304-89DA-43447026A1B9}" type="datetimeFigureOut">
              <a:rPr lang="en-US" smtClean="0"/>
              <a:pPr/>
              <a:t>3/27/2014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DD4-F77D-411F-A322-50C97F702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345-F884-4304-89DA-43447026A1B9}" type="datetimeFigureOut">
              <a:rPr lang="en-US" smtClean="0"/>
              <a:pPr/>
              <a:t>3/27/2014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DD4-F77D-411F-A322-50C97F702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345-F884-4304-89DA-43447026A1B9}" type="datetimeFigureOut">
              <a:rPr lang="en-US" smtClean="0"/>
              <a:pPr/>
              <a:t>3/27/2014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DD4-F77D-411F-A322-50C97F702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345-F884-4304-89DA-43447026A1B9}" type="datetimeFigureOut">
              <a:rPr lang="en-US" smtClean="0"/>
              <a:pPr/>
              <a:t>3/27/2014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DD4-F77D-411F-A322-50C97F702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345-F884-4304-89DA-43447026A1B9}" type="datetimeFigureOut">
              <a:rPr lang="en-US" smtClean="0"/>
              <a:pPr/>
              <a:t>3/27/2014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DD4-F77D-411F-A322-50C97F702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345-F884-4304-89DA-43447026A1B9}" type="datetimeFigureOut">
              <a:rPr lang="en-US" smtClean="0"/>
              <a:pPr/>
              <a:t>3/27/2014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DD4-F77D-411F-A322-50C97F702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F345-F884-4304-89DA-43447026A1B9}" type="datetimeFigureOut">
              <a:rPr lang="en-US" smtClean="0"/>
              <a:pPr/>
              <a:t>3/27/2014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DD4-F77D-411F-A322-50C97F702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3F345-F884-4304-89DA-43447026A1B9}" type="datetimeFigureOut">
              <a:rPr lang="en-US" smtClean="0"/>
              <a:pPr/>
              <a:t>3/27/2014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9FDD4-F77D-411F-A322-50C97F702CAE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dirty="0" smtClean="0"/>
              <a:t>Eero Saarinen</a:t>
            </a:r>
            <a:endParaRPr lang="en-IE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b="1" dirty="0" smtClean="0">
                <a:solidFill>
                  <a:schemeClr val="tx1"/>
                </a:solidFill>
              </a:rPr>
              <a:t>Born 1910 Finland</a:t>
            </a:r>
          </a:p>
          <a:p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2071702" cy="26093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Hans Knoll &amp; Florence </a:t>
            </a:r>
            <a:r>
              <a:rPr lang="en-IE" dirty="0" err="1" smtClean="0"/>
              <a:t>Schust</a:t>
            </a:r>
            <a:endParaRPr lang="en-IE" dirty="0"/>
          </a:p>
        </p:txBody>
      </p:sp>
      <p:pic>
        <p:nvPicPr>
          <p:cNvPr id="4" name="Content Placeholder 3" descr="hans kno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7122" y="1600200"/>
            <a:ext cx="4489755" cy="4525963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aarinen-grasshopper-cha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427" y="1600200"/>
            <a:ext cx="3953146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Innovative Design</a:t>
            </a:r>
            <a:endParaRPr lang="en-I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33904" y="2224652"/>
            <a:ext cx="2876191" cy="327705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Womb Chair (1948-Present)</a:t>
            </a:r>
            <a:endParaRPr lang="en-IE" dirty="0"/>
          </a:p>
        </p:txBody>
      </p:sp>
      <p:pic>
        <p:nvPicPr>
          <p:cNvPr id="8" name="Content Placeholder 7" descr="wombcha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rles-eames-289-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18148"/>
            <a:ext cx="8229600" cy="3290066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Prototype with formed plywood shell</a:t>
            </a:r>
            <a:endParaRPr lang="en-IE" dirty="0"/>
          </a:p>
        </p:txBody>
      </p:sp>
      <p:pic>
        <p:nvPicPr>
          <p:cNvPr id="4" name="Content Placeholder 3" descr="Saarinen-womb-chair-plywood-pr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273" y="1600200"/>
            <a:ext cx="5657454" cy="4525963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Modern upholstered fibreglass shell</a:t>
            </a:r>
            <a:endParaRPr lang="en-IE" dirty="0"/>
          </a:p>
        </p:txBody>
      </p:sp>
      <p:pic>
        <p:nvPicPr>
          <p:cNvPr id="4" name="Content Placeholder 3" descr="Saarinen Womb chair with ottoman in ora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3447" y="1600200"/>
            <a:ext cx="4517106" cy="4525963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Tulip Chair (1955-Present)</a:t>
            </a:r>
            <a:endParaRPr lang="en-IE" dirty="0"/>
          </a:p>
        </p:txBody>
      </p:sp>
      <p:pic>
        <p:nvPicPr>
          <p:cNvPr id="6" name="Content Placeholder 4" descr="EeroSaarinenTulipCha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490" y="1600200"/>
            <a:ext cx="3467020" cy="4525963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Florence </a:t>
            </a:r>
            <a:r>
              <a:rPr lang="en-IE" dirty="0" err="1" smtClean="0"/>
              <a:t>Schust</a:t>
            </a:r>
            <a:endParaRPr lang="en-IE" dirty="0"/>
          </a:p>
        </p:txBody>
      </p:sp>
      <p:pic>
        <p:nvPicPr>
          <p:cNvPr id="4" name="Content Placeholder 3" descr="Saarinen-Knoll-develop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9846" y="1600200"/>
            <a:ext cx="6204308" cy="4525963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needed </a:t>
            </a:r>
            <a:r>
              <a:rPr lang="en-IE" dirty="0" smtClean="0"/>
              <a:t>to be comfortable for all body </a:t>
            </a:r>
            <a:r>
              <a:rPr lang="en-IE" dirty="0" smtClean="0"/>
              <a:t>types.</a:t>
            </a:r>
          </a:p>
          <a:p>
            <a:r>
              <a:rPr lang="en-IE" dirty="0" smtClean="0"/>
              <a:t>contemporary </a:t>
            </a:r>
            <a:r>
              <a:rPr lang="en-IE" dirty="0" smtClean="0"/>
              <a:t>materials were to be </a:t>
            </a:r>
            <a:r>
              <a:rPr lang="en-IE" dirty="0" smtClean="0"/>
              <a:t>used. </a:t>
            </a:r>
          </a:p>
          <a:p>
            <a:r>
              <a:rPr lang="en-IE" dirty="0" smtClean="0"/>
              <a:t>needed </a:t>
            </a:r>
            <a:r>
              <a:rPr lang="en-IE" dirty="0" smtClean="0"/>
              <a:t>to fit into many environments in order for it to be mass </a:t>
            </a:r>
            <a:r>
              <a:rPr lang="en-IE" dirty="0" smtClean="0"/>
              <a:t>produced.</a:t>
            </a:r>
          </a:p>
          <a:p>
            <a:r>
              <a:rPr lang="en-IE" dirty="0" smtClean="0"/>
              <a:t>it </a:t>
            </a:r>
            <a:r>
              <a:rPr lang="en-IE" dirty="0" smtClean="0"/>
              <a:t>had to address the problem of chair legs. </a:t>
            </a:r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>
              <a:buNone/>
            </a:pPr>
            <a:r>
              <a:rPr lang="en-IE" dirty="0" smtClean="0"/>
              <a:t>(Lutz, 2012, p. 159)</a:t>
            </a:r>
            <a:endParaRPr lang="en-I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Eliel Saarinen</a:t>
            </a:r>
            <a:endParaRPr lang="en-IE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4675" y="1600200"/>
            <a:ext cx="3034650" cy="4525963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571612"/>
            <a:ext cx="2772000" cy="4023870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TWA terminal in New York </a:t>
            </a:r>
            <a:endParaRPr lang="en-IE" dirty="0"/>
          </a:p>
        </p:txBody>
      </p:sp>
      <p:pic>
        <p:nvPicPr>
          <p:cNvPr id="4" name="Content Placeholder 3" descr="TWATerm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43050"/>
            <a:ext cx="6350000" cy="4457700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7590740_c8c5126c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85926"/>
            <a:ext cx="6350000" cy="3175000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en-IE" dirty="0" smtClean="0"/>
              <a:t>Cast aluminium leg</a:t>
            </a:r>
          </a:p>
          <a:p>
            <a:r>
              <a:rPr lang="en-IE" dirty="0" smtClean="0"/>
              <a:t>Moulded fibreglass shell finished in a fibreglass resin.</a:t>
            </a:r>
          </a:p>
          <a:p>
            <a:r>
              <a:rPr lang="en-IE" dirty="0" smtClean="0"/>
              <a:t>Upholstered foam cushion</a:t>
            </a:r>
          </a:p>
          <a:p>
            <a:r>
              <a:rPr lang="en-IE" dirty="0" smtClean="0"/>
              <a:t>Return mechanism</a:t>
            </a:r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r>
              <a:rPr lang="en-IE" dirty="0" smtClean="0"/>
              <a:t> (</a:t>
            </a:r>
            <a:r>
              <a:rPr lang="en-IE" dirty="0" err="1" smtClean="0"/>
              <a:t>Eero</a:t>
            </a:r>
            <a:r>
              <a:rPr lang="en-IE" dirty="0" smtClean="0"/>
              <a:t> Saarinen Design Archive, 2014)</a:t>
            </a:r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Pedestal Collection</a:t>
            </a:r>
            <a:endParaRPr lang="en-IE" dirty="0"/>
          </a:p>
        </p:txBody>
      </p:sp>
      <p:pic>
        <p:nvPicPr>
          <p:cNvPr id="4" name="Content Placeholder 3" descr="BlogSaarinenHBApril2012Tw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1725" y="1600200"/>
            <a:ext cx="3500550" cy="4525963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known-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785926"/>
            <a:ext cx="3927273" cy="3357586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2400347" y="2967335"/>
            <a:ext cx="3429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The End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eroSaarinenTulipCha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490" y="1600200"/>
            <a:ext cx="3467020" cy="4525963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Star Trek</a:t>
            </a:r>
            <a:endParaRPr lang="en-IE" dirty="0"/>
          </a:p>
        </p:txBody>
      </p:sp>
      <p:pic>
        <p:nvPicPr>
          <p:cNvPr id="6" name="Content Placeholder 5" descr="startrek sp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ar tre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14422"/>
            <a:ext cx="6086475" cy="4524375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Early Saarinen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(1930-1931) Studied </a:t>
            </a:r>
            <a:r>
              <a:rPr lang="en-IE" dirty="0" smtClean="0"/>
              <a:t>sculpture at the </a:t>
            </a:r>
            <a:r>
              <a:rPr lang="en-IE" dirty="0" err="1" smtClean="0"/>
              <a:t>Academie</a:t>
            </a:r>
            <a:r>
              <a:rPr lang="en-IE" dirty="0" smtClean="0"/>
              <a:t> de la Grande </a:t>
            </a:r>
            <a:r>
              <a:rPr lang="en-IE" dirty="0" err="1" smtClean="0"/>
              <a:t>Chaumiere</a:t>
            </a:r>
            <a:r>
              <a:rPr lang="en-IE" dirty="0" smtClean="0"/>
              <a:t>, Paris.</a:t>
            </a:r>
          </a:p>
          <a:p>
            <a:r>
              <a:rPr lang="en-IE" dirty="0" smtClean="0"/>
              <a:t>(</a:t>
            </a:r>
            <a:r>
              <a:rPr lang="en-IE" dirty="0" smtClean="0"/>
              <a:t>1934) Earned </a:t>
            </a:r>
            <a:r>
              <a:rPr lang="en-IE" dirty="0" smtClean="0"/>
              <a:t>a bachelor of fine art degree from the School of Architecture at Yale University.</a:t>
            </a:r>
          </a:p>
          <a:p>
            <a:r>
              <a:rPr lang="en-IE" dirty="0" smtClean="0"/>
              <a:t>Travelled </a:t>
            </a:r>
            <a:r>
              <a:rPr lang="en-IE" dirty="0" smtClean="0"/>
              <a:t>the world working on various </a:t>
            </a:r>
            <a:r>
              <a:rPr lang="en-IE" dirty="0" smtClean="0"/>
              <a:t>projects.</a:t>
            </a:r>
          </a:p>
          <a:p>
            <a:r>
              <a:rPr lang="en-IE" dirty="0" smtClean="0"/>
              <a:t>Began working for his fathers business.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Cranbrook Design Shop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E" dirty="0" smtClean="0"/>
              <a:t>Charles Eames</a:t>
            </a:r>
          </a:p>
          <a:p>
            <a:pPr>
              <a:buNone/>
            </a:pPr>
            <a:endParaRPr lang="en-IE" dirty="0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571744"/>
            <a:ext cx="4686300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Organic Chair (1940) </a:t>
            </a:r>
            <a:endParaRPr lang="en-IE" dirty="0"/>
          </a:p>
        </p:txBody>
      </p:sp>
      <p:pic>
        <p:nvPicPr>
          <p:cNvPr id="4" name="Content Placeholder 3" descr="charles-eames-289-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18148"/>
            <a:ext cx="8229600" cy="3290066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Grasshopper Chair (1946-1965)</a:t>
            </a:r>
            <a:endParaRPr lang="en-I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14678" y="2500306"/>
            <a:ext cx="2700000" cy="270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189</Words>
  <Application>Microsoft Office PowerPoint</Application>
  <PresentationFormat>On-screen Show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Eero Saarinen</vt:lpstr>
      <vt:lpstr>Eliel Saarinen</vt:lpstr>
      <vt:lpstr>Slide 3</vt:lpstr>
      <vt:lpstr>Star Trek</vt:lpstr>
      <vt:lpstr>Slide 5</vt:lpstr>
      <vt:lpstr>Early Saarinen</vt:lpstr>
      <vt:lpstr>Cranbrook Design Shop</vt:lpstr>
      <vt:lpstr>Organic Chair (1940) </vt:lpstr>
      <vt:lpstr>Grasshopper Chair (1946-1965)</vt:lpstr>
      <vt:lpstr>Hans Knoll &amp; Florence Schust</vt:lpstr>
      <vt:lpstr>Slide 11</vt:lpstr>
      <vt:lpstr>Innovative Design</vt:lpstr>
      <vt:lpstr>Womb Chair (1948-Present)</vt:lpstr>
      <vt:lpstr>Slide 14</vt:lpstr>
      <vt:lpstr>Prototype with formed plywood shell</vt:lpstr>
      <vt:lpstr>Modern upholstered fibreglass shell</vt:lpstr>
      <vt:lpstr>Tulip Chair (1955-Present)</vt:lpstr>
      <vt:lpstr>Florence Schust</vt:lpstr>
      <vt:lpstr>Slide 19</vt:lpstr>
      <vt:lpstr>Slide 20</vt:lpstr>
      <vt:lpstr>TWA terminal in New York </vt:lpstr>
      <vt:lpstr>Slide 22</vt:lpstr>
      <vt:lpstr>Slide 23</vt:lpstr>
      <vt:lpstr>Pedestal Collection</vt:lpstr>
      <vt:lpstr>Slide 25</vt:lpstr>
      <vt:lpstr>Slide 26</vt:lpstr>
    </vt:vector>
  </TitlesOfParts>
  <Company>Dublin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Eero Saarinen</dc:title>
  <dc:creator>c12715045</dc:creator>
  <cp:lastModifiedBy>c12715045</cp:lastModifiedBy>
  <cp:revision>17</cp:revision>
  <dcterms:created xsi:type="dcterms:W3CDTF">2014-03-20T14:47:18Z</dcterms:created>
  <dcterms:modified xsi:type="dcterms:W3CDTF">2014-03-27T17:34:13Z</dcterms:modified>
</cp:coreProperties>
</file>