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9" r:id="rId3"/>
    <p:sldId id="260" r:id="rId4"/>
    <p:sldId id="261" r:id="rId5"/>
    <p:sldId id="262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4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CD3D-49D0-453E-8996-EB2A854B8FC5}" type="datetimeFigureOut">
              <a:rPr lang="en-US" smtClean="0"/>
              <a:pPr/>
              <a:t>11/19/2020</a:t>
            </a:fld>
            <a:endParaRPr lang="en-I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B2A9-35AD-436B-AE42-603AE1036A13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CD3D-49D0-453E-8996-EB2A854B8FC5}" type="datetimeFigureOut">
              <a:rPr lang="en-US" smtClean="0"/>
              <a:pPr/>
              <a:t>11/19/2020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B2A9-35AD-436B-AE42-603AE1036A1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CD3D-49D0-453E-8996-EB2A854B8FC5}" type="datetimeFigureOut">
              <a:rPr lang="en-US" smtClean="0"/>
              <a:pPr/>
              <a:t>11/19/2020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B2A9-35AD-436B-AE42-603AE1036A1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CD3D-49D0-453E-8996-EB2A854B8FC5}" type="datetimeFigureOut">
              <a:rPr lang="en-US" smtClean="0"/>
              <a:pPr/>
              <a:t>11/19/2020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B2A9-35AD-436B-AE42-603AE1036A1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CD3D-49D0-453E-8996-EB2A854B8FC5}" type="datetimeFigureOut">
              <a:rPr lang="en-US" smtClean="0"/>
              <a:pPr/>
              <a:t>11/19/2020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EBB2A9-35AD-436B-AE42-603AE1036A1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CD3D-49D0-453E-8996-EB2A854B8FC5}" type="datetimeFigureOut">
              <a:rPr lang="en-US" smtClean="0"/>
              <a:pPr/>
              <a:t>11/19/2020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B2A9-35AD-436B-AE42-603AE1036A1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CD3D-49D0-453E-8996-EB2A854B8FC5}" type="datetimeFigureOut">
              <a:rPr lang="en-US" smtClean="0"/>
              <a:pPr/>
              <a:t>11/19/2020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B2A9-35AD-436B-AE42-603AE1036A1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CD3D-49D0-453E-8996-EB2A854B8FC5}" type="datetimeFigureOut">
              <a:rPr lang="en-US" smtClean="0"/>
              <a:pPr/>
              <a:t>11/19/2020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B2A9-35AD-436B-AE42-603AE1036A1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CD3D-49D0-453E-8996-EB2A854B8FC5}" type="datetimeFigureOut">
              <a:rPr lang="en-US" smtClean="0"/>
              <a:pPr/>
              <a:t>11/19/2020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B2A9-35AD-436B-AE42-603AE1036A1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CD3D-49D0-453E-8996-EB2A854B8FC5}" type="datetimeFigureOut">
              <a:rPr lang="en-US" smtClean="0"/>
              <a:pPr/>
              <a:t>11/19/2020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B2A9-35AD-436B-AE42-603AE1036A1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CD3D-49D0-453E-8996-EB2A854B8FC5}" type="datetimeFigureOut">
              <a:rPr lang="en-US" smtClean="0"/>
              <a:pPr/>
              <a:t>11/19/2020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B2A9-35AD-436B-AE42-603AE1036A1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44CD3D-49D0-453E-8996-EB2A854B8FC5}" type="datetimeFigureOut">
              <a:rPr lang="en-US" smtClean="0"/>
              <a:pPr/>
              <a:t>11/19/2020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EBB2A9-35AD-436B-AE42-603AE1036A13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GAMES TABLE</a:t>
            </a:r>
          </a:p>
        </p:txBody>
      </p:sp>
      <p:pic>
        <p:nvPicPr>
          <p:cNvPr id="4" name="Content Placeholder 3" descr="Render Open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28794" y="1643050"/>
            <a:ext cx="5425033" cy="4068775"/>
          </a:xfrm>
        </p:spPr>
      </p:pic>
      <p:sp>
        <p:nvSpPr>
          <p:cNvPr id="5" name="TextBox 4"/>
          <p:cNvSpPr txBox="1"/>
          <p:nvPr/>
        </p:nvSpPr>
        <p:spPr>
          <a:xfrm>
            <a:off x="6143636" y="621508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Nathanael O’Hara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D7A7AD0-A07A-4E40-9D5E-94DB4B264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8"/>
    </mc:Choice>
    <mc:Fallback>
      <p:transition spd="slow" advTm="7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3008313" cy="869934"/>
          </a:xfrm>
        </p:spPr>
        <p:txBody>
          <a:bodyPr>
            <a:normAutofit/>
          </a:bodyPr>
          <a:lstStyle/>
          <a:p>
            <a:pPr algn="ctr"/>
            <a:r>
              <a:rPr lang="en-IE" sz="2400" dirty="0"/>
              <a:t>IDEAS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32856"/>
            <a:ext cx="3473858" cy="3993307"/>
          </a:xfrm>
        </p:spPr>
        <p:txBody>
          <a:bodyPr>
            <a:normAutofit lnSpcReduction="10000"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Researched Games Tables</a:t>
            </a:r>
          </a:p>
          <a:p>
            <a:endParaRPr lang="en-IE" sz="2400" dirty="0">
              <a:solidFill>
                <a:schemeClr val="bg1"/>
              </a:solidFill>
            </a:endParaRPr>
          </a:p>
          <a:p>
            <a:r>
              <a:rPr lang="en-IE" sz="2400" dirty="0">
                <a:solidFill>
                  <a:schemeClr val="bg1"/>
                </a:solidFill>
              </a:rPr>
              <a:t>I decided to merge the designs into something I liked and also could work with.</a:t>
            </a:r>
          </a:p>
          <a:p>
            <a:endParaRPr lang="en-IE" sz="2400" dirty="0">
              <a:solidFill>
                <a:schemeClr val="bg1"/>
              </a:solidFill>
            </a:endParaRPr>
          </a:p>
          <a:p>
            <a:endParaRPr lang="en-IE" sz="2400" dirty="0">
              <a:solidFill>
                <a:schemeClr val="bg1"/>
              </a:solidFill>
            </a:endParaRPr>
          </a:p>
          <a:p>
            <a:r>
              <a:rPr lang="en-IE" sz="2400" dirty="0">
                <a:solidFill>
                  <a:schemeClr val="bg1"/>
                </a:solidFill>
              </a:rPr>
              <a:t>(www.1stdibs.com)</a:t>
            </a:r>
          </a:p>
          <a:p>
            <a:endParaRPr lang="en-IE" sz="1800" dirty="0"/>
          </a:p>
          <a:p>
            <a:endParaRPr lang="en-IE" sz="1800" dirty="0"/>
          </a:p>
          <a:p>
            <a:endParaRPr lang="en-IE" sz="1800" dirty="0"/>
          </a:p>
          <a:p>
            <a:endParaRPr lang="en-IE" sz="1800" dirty="0"/>
          </a:p>
        </p:txBody>
      </p:sp>
      <p:pic>
        <p:nvPicPr>
          <p:cNvPr id="5" name="Content Placeholder 4" descr="GTas.bmp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067944" y="476672"/>
            <a:ext cx="1900409" cy="1848647"/>
          </a:xfrm>
        </p:spPr>
      </p:pic>
      <p:pic>
        <p:nvPicPr>
          <p:cNvPr id="6" name="Picture 5" descr="asd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90470" y="1635280"/>
            <a:ext cx="2428892" cy="2362735"/>
          </a:xfrm>
          <a:prstGeom prst="rect">
            <a:avLst/>
          </a:prstGeom>
        </p:spPr>
      </p:pic>
      <p:pic>
        <p:nvPicPr>
          <p:cNvPr id="7" name="Picture 6" descr="afsd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3802590"/>
            <a:ext cx="2374487" cy="230981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CAA59AF-3192-4FB0-B46A-ABCE67148D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802"/>
    </mc:Choice>
    <mc:Fallback>
      <p:transition spd="slow" advTm="32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2400288" cy="792182"/>
          </a:xfrm>
        </p:spPr>
        <p:txBody>
          <a:bodyPr>
            <a:normAutofit fontScale="90000"/>
          </a:bodyPr>
          <a:lstStyle/>
          <a:p>
            <a:r>
              <a:rPr lang="en-IE" sz="2400" dirty="0"/>
              <a:t>1</a:t>
            </a:r>
            <a:r>
              <a:rPr lang="en-IE" sz="2400" baseline="30000" dirty="0"/>
              <a:t>st</a:t>
            </a:r>
            <a:r>
              <a:rPr lang="en-IE" sz="2400" dirty="0"/>
              <a:t> concept Ideas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E" dirty="0"/>
          </a:p>
          <a:p>
            <a:r>
              <a:rPr lang="en-IE" sz="2400" dirty="0">
                <a:solidFill>
                  <a:schemeClr val="bg1"/>
                </a:solidFill>
              </a:rPr>
              <a:t>I combined the designs I researched</a:t>
            </a:r>
          </a:p>
          <a:p>
            <a:endParaRPr lang="en-IE" sz="2400" dirty="0">
              <a:solidFill>
                <a:schemeClr val="bg1"/>
              </a:solidFill>
            </a:endParaRPr>
          </a:p>
          <a:p>
            <a:r>
              <a:rPr lang="en-IE" sz="2400" dirty="0">
                <a:solidFill>
                  <a:schemeClr val="bg1"/>
                </a:solidFill>
              </a:rPr>
              <a:t>I did not like the round top so I changed it to a rectangle shape</a:t>
            </a:r>
          </a:p>
          <a:p>
            <a:endParaRPr lang="en-IE" sz="1800" dirty="0"/>
          </a:p>
          <a:p>
            <a:endParaRPr lang="en-IE" sz="1800" dirty="0"/>
          </a:p>
        </p:txBody>
      </p:sp>
      <p:pic>
        <p:nvPicPr>
          <p:cNvPr id="5" name="Content Placeholder 4" descr="IMG_199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929058" y="2143116"/>
            <a:ext cx="4766746" cy="3575060"/>
          </a:xfr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0952288-8DAF-4E9C-A512-182D623D3A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11"/>
    </mc:Choice>
    <mc:Fallback>
      <p:transition spd="slow" advTm="32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 </a:t>
            </a:r>
            <a:r>
              <a:rPr lang="en-IE" sz="2400" dirty="0"/>
              <a:t>Idea Advancing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IE" sz="1800" dirty="0">
              <a:solidFill>
                <a:schemeClr val="bg1"/>
              </a:solidFill>
            </a:endParaRPr>
          </a:p>
          <a:p>
            <a:r>
              <a:rPr lang="en-IE" sz="2000" dirty="0">
                <a:solidFill>
                  <a:schemeClr val="bg1"/>
                </a:solidFill>
              </a:rPr>
              <a:t>After analysing my current design I realised that the leg design was too complicated </a:t>
            </a:r>
          </a:p>
          <a:p>
            <a:r>
              <a:rPr lang="en-IE" sz="2000" dirty="0">
                <a:solidFill>
                  <a:schemeClr val="bg1"/>
                </a:solidFill>
              </a:rPr>
              <a:t> </a:t>
            </a:r>
          </a:p>
          <a:p>
            <a:r>
              <a:rPr lang="en-IE" sz="2000" dirty="0">
                <a:solidFill>
                  <a:schemeClr val="bg1"/>
                </a:solidFill>
              </a:rPr>
              <a:t>So for the sake of time I changed the legs to a design that was still nice but could be done in time allocated</a:t>
            </a:r>
          </a:p>
          <a:p>
            <a:endParaRPr lang="en-IE" sz="1800" dirty="0"/>
          </a:p>
          <a:p>
            <a:endParaRPr lang="en-IE" sz="1800" dirty="0"/>
          </a:p>
        </p:txBody>
      </p:sp>
      <p:pic>
        <p:nvPicPr>
          <p:cNvPr id="6" name="Content Placeholder 5" descr="IMG_1989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929058" y="1714488"/>
            <a:ext cx="4861997" cy="3646498"/>
          </a:xfr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BB93963-A8B2-4A4B-9595-EB110BF463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43"/>
    </mc:Choice>
    <mc:Fallback>
      <p:transition spd="slow" advTm="23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2257412" cy="649306"/>
          </a:xfrm>
        </p:spPr>
        <p:txBody>
          <a:bodyPr/>
          <a:lstStyle/>
          <a:p>
            <a:r>
              <a:rPr lang="en-IE" dirty="0"/>
              <a:t> </a:t>
            </a:r>
            <a:r>
              <a:rPr lang="en-IE" sz="2400" dirty="0"/>
              <a:t>Final 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357430"/>
            <a:ext cx="3008313" cy="3768733"/>
          </a:xfrm>
        </p:spPr>
        <p:txBody>
          <a:bodyPr/>
          <a:lstStyle/>
          <a:p>
            <a:endParaRPr lang="en-IE" dirty="0"/>
          </a:p>
          <a:p>
            <a:r>
              <a:rPr lang="en-IE" sz="2400" dirty="0">
                <a:solidFill>
                  <a:schemeClr val="bg1"/>
                </a:solidFill>
              </a:rPr>
              <a:t>I decided to turn the legs </a:t>
            </a:r>
          </a:p>
          <a:p>
            <a:endParaRPr lang="en-IE" sz="2400" dirty="0">
              <a:solidFill>
                <a:schemeClr val="bg1"/>
              </a:solidFill>
            </a:endParaRPr>
          </a:p>
          <a:p>
            <a:r>
              <a:rPr lang="en-IE" sz="2400" dirty="0">
                <a:solidFill>
                  <a:schemeClr val="bg1"/>
                </a:solidFill>
              </a:rPr>
              <a:t>I also  think that I will keep the two small drawers on the sides of the table.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CBB90-172B-4982-BB54-2460D4F11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46" y="908720"/>
            <a:ext cx="5099054" cy="353907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57BD2E9-5224-4313-A808-1210C32429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08"/>
    </mc:Choice>
    <mc:Fallback>
      <p:transition spd="slow" advTm="23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642918"/>
            <a:ext cx="7086600" cy="747698"/>
          </a:xfrm>
        </p:spPr>
        <p:txBody>
          <a:bodyPr/>
          <a:lstStyle/>
          <a:p>
            <a:pPr algn="ctr"/>
            <a:r>
              <a:rPr lang="en-IE" sz="2800" dirty="0"/>
              <a:t>Manufacture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100" y="1785926"/>
            <a:ext cx="7532340" cy="4572032"/>
          </a:xfrm>
        </p:spPr>
        <p:txBody>
          <a:bodyPr>
            <a:norm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I plan on utilising as many of the hand held power tools and machines available to me and combine them with my hand skills to manufacture this piece.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90745-D1A4-4279-870C-B6C9DC16E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372240"/>
            <a:ext cx="4009099" cy="277934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8B0981A-4C18-420D-926D-957EB2A3E4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62"/>
    </mc:Choice>
    <mc:Fallback>
      <p:transition spd="slow" advTm="20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642918"/>
            <a:ext cx="7086600" cy="1033450"/>
          </a:xfrm>
        </p:spPr>
        <p:txBody>
          <a:bodyPr/>
          <a:lstStyle/>
          <a:p>
            <a:pPr algn="ctr"/>
            <a:r>
              <a:rPr lang="en-IE" sz="2800" dirty="0"/>
              <a:t>Finishing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100" y="2071678"/>
            <a:ext cx="7604348" cy="4214842"/>
          </a:xfrm>
        </p:spPr>
        <p:txBody>
          <a:bodyPr/>
          <a:lstStyle/>
          <a:p>
            <a:r>
              <a:rPr lang="en-IE" sz="2400" dirty="0">
                <a:solidFill>
                  <a:schemeClr val="bg1"/>
                </a:solidFill>
              </a:rPr>
              <a:t>For the finish I propose applying two coats of nitrocellouse base coat and one coat of PC satin finish lacquer.  </a:t>
            </a:r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FF384-7E04-4405-9829-97BA32A10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442" y="3327640"/>
            <a:ext cx="4153115" cy="287918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8F1E8DF-2869-4830-AB7B-E89BA32861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70"/>
    </mc:Choice>
    <mc:Fallback>
      <p:transition spd="slow" advTm="21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786" y="500042"/>
            <a:ext cx="7086600" cy="3214710"/>
          </a:xfrm>
        </p:spPr>
        <p:txBody>
          <a:bodyPr>
            <a:normAutofit/>
          </a:bodyPr>
          <a:lstStyle/>
          <a:p>
            <a:pPr algn="ctr"/>
            <a:r>
              <a:rPr lang="en-IE" sz="3200" dirty="0"/>
              <a:t>The End</a:t>
            </a:r>
          </a:p>
          <a:p>
            <a:pPr algn="ctr"/>
            <a:endParaRPr lang="en-IE" sz="2400" dirty="0"/>
          </a:p>
          <a:p>
            <a:pPr algn="ctr"/>
            <a:r>
              <a:rPr lang="en-IE" sz="2400" dirty="0"/>
              <a:t>Thank you for listening </a:t>
            </a:r>
          </a:p>
          <a:p>
            <a:pPr algn="ctr"/>
            <a:endParaRPr lang="en-IE" sz="2400" dirty="0"/>
          </a:p>
          <a:p>
            <a:pPr algn="ctr"/>
            <a:r>
              <a:rPr lang="en-IE" sz="2400" dirty="0"/>
              <a:t>Any Questions</a:t>
            </a:r>
          </a:p>
        </p:txBody>
      </p:sp>
      <p:pic>
        <p:nvPicPr>
          <p:cNvPr id="4" name="Picture 3" descr="Render b.jpeg"/>
          <p:cNvPicPr>
            <a:picLocks noChangeAspect="1"/>
          </p:cNvPicPr>
          <p:nvPr/>
        </p:nvPicPr>
        <p:blipFill>
          <a:blip r:embed="rId4" cstate="print"/>
          <a:srcRect l="6249" t="12500" r="32813" b="31250"/>
          <a:stretch>
            <a:fillRect/>
          </a:stretch>
        </p:blipFill>
        <p:spPr>
          <a:xfrm>
            <a:off x="1643042" y="2928934"/>
            <a:ext cx="5429288" cy="375873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8BB66B1-D859-41EA-9A2A-973687CD70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00"/>
    </mc:Choice>
    <mc:Fallback>
      <p:transition spd="slow" advTm="6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128</TotalTime>
  <Words>184</Words>
  <Application>Microsoft Office PowerPoint</Application>
  <PresentationFormat>On-screen Show (4:3)</PresentationFormat>
  <Paragraphs>35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Book Antiqua</vt:lpstr>
      <vt:lpstr>Lucida Sans</vt:lpstr>
      <vt:lpstr>Wingdings</vt:lpstr>
      <vt:lpstr>Wingdings 2</vt:lpstr>
      <vt:lpstr>Wingdings 3</vt:lpstr>
      <vt:lpstr>Apex</vt:lpstr>
      <vt:lpstr>GAMES TABLE</vt:lpstr>
      <vt:lpstr>IDEAS</vt:lpstr>
      <vt:lpstr>1st concept Ideas</vt:lpstr>
      <vt:lpstr> Idea Advancing</vt:lpstr>
      <vt:lpstr> Final Design</vt:lpstr>
      <vt:lpstr>Manufacture</vt:lpstr>
      <vt:lpstr>Finishing</vt:lpstr>
      <vt:lpstr>PowerPoint Presentation</vt:lpstr>
    </vt:vector>
  </TitlesOfParts>
  <Company>Dublin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TABLE</dc:title>
  <dc:creator>C12350286</dc:creator>
  <cp:lastModifiedBy>Jennifer</cp:lastModifiedBy>
  <cp:revision>17</cp:revision>
  <dcterms:created xsi:type="dcterms:W3CDTF">2014-04-11T08:22:27Z</dcterms:created>
  <dcterms:modified xsi:type="dcterms:W3CDTF">2020-11-19T11:01:00Z</dcterms:modified>
  <cp:contentStatus/>
</cp:coreProperties>
</file>