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50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02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Games Table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By Ciaran Walshe</a:t>
            </a:r>
          </a:p>
          <a:p>
            <a:r>
              <a:rPr lang="en-IE" dirty="0" smtClean="0"/>
              <a:t>Timber Product Technology – 2</a:t>
            </a:r>
            <a:r>
              <a:rPr lang="en-IE" baseline="30000" dirty="0" smtClean="0"/>
              <a:t>nd</a:t>
            </a:r>
            <a:r>
              <a:rPr lang="en-IE" dirty="0" smtClean="0"/>
              <a:t> year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802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AutoCAD drawing of table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Created to scale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2979" b="22979"/>
          <a:stretch>
            <a:fillRect/>
          </a:stretch>
        </p:blipFill>
        <p:spPr bwMode="auto">
          <a:xfrm>
            <a:off x="2589212" y="515007"/>
            <a:ext cx="8915400" cy="4319752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891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4135"/>
          </a:xfrm>
        </p:spPr>
        <p:txBody>
          <a:bodyPr/>
          <a:lstStyle/>
          <a:p>
            <a:r>
              <a:rPr lang="en-IE" dirty="0" smtClean="0"/>
              <a:t>Cutting list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405343"/>
              </p:ext>
            </p:extLst>
          </p:nvPr>
        </p:nvGraphicFramePr>
        <p:xfrm>
          <a:off x="2589213" y="1547813"/>
          <a:ext cx="8915400" cy="1949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768"/>
                <a:gridCol w="1242970"/>
                <a:gridCol w="1242970"/>
                <a:gridCol w="1099894"/>
                <a:gridCol w="1534312"/>
                <a:gridCol w="1534486"/>
              </a:tblGrid>
              <a:tr h="389875">
                <a:tc>
                  <a:txBody>
                    <a:bodyPr/>
                    <a:lstStyle/>
                    <a:p>
                      <a:r>
                        <a:rPr lang="en-IE" dirty="0" smtClean="0"/>
                        <a:t>Legs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9875">
                <a:tc>
                  <a:txBody>
                    <a:bodyPr/>
                    <a:lstStyle/>
                    <a:p>
                      <a:r>
                        <a:rPr lang="en-IE" dirty="0" smtClean="0"/>
                        <a:t>Rails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75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75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75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47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Manufacturing stage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125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Production of the legs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160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Production of the Rails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1089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27" y="446088"/>
            <a:ext cx="4296785" cy="686521"/>
          </a:xfrm>
        </p:spPr>
        <p:txBody>
          <a:bodyPr>
            <a:normAutofit/>
          </a:bodyPr>
          <a:lstStyle/>
          <a:p>
            <a:r>
              <a:rPr lang="en-IE" sz="2400" dirty="0" smtClean="0"/>
              <a:t>Production of the table top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8467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882" y="446088"/>
            <a:ext cx="4130529" cy="67613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Creating solid chessboard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6843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1008"/>
          </a:xfrm>
        </p:spPr>
        <p:txBody>
          <a:bodyPr/>
          <a:lstStyle/>
          <a:p>
            <a:r>
              <a:rPr lang="en-IE" dirty="0" smtClean="0"/>
              <a:t>Reflection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9027"/>
            <a:ext cx="8915400" cy="4342195"/>
          </a:xfr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5209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/>
              <a:t>Thanks , any questions?</a:t>
            </a:r>
            <a:endParaRPr lang="en-IE" sz="2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711344"/>
          </a:xfrm>
        </p:spPr>
        <p:txBody>
          <a:bodyPr>
            <a:normAutofit/>
          </a:bodyPr>
          <a:lstStyle/>
          <a:p>
            <a:r>
              <a:rPr lang="en-IE" sz="1600" dirty="0" smtClean="0"/>
              <a:t>Ciaran </a:t>
            </a:r>
            <a:r>
              <a:rPr lang="en-IE" sz="1600" dirty="0" err="1" smtClean="0"/>
              <a:t>Walshe</a:t>
            </a:r>
            <a:r>
              <a:rPr lang="en-IE" sz="1600" dirty="0" smtClean="0"/>
              <a:t> </a:t>
            </a:r>
          </a:p>
          <a:p>
            <a:r>
              <a:rPr lang="en-IE" sz="1600" dirty="0" smtClean="0"/>
              <a:t>C12459032@mydit.ie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xmlns="" val="33266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926"/>
          </a:xfrm>
        </p:spPr>
        <p:txBody>
          <a:bodyPr/>
          <a:lstStyle/>
          <a:p>
            <a:r>
              <a:rPr lang="en-IE" dirty="0" smtClean="0"/>
              <a:t>Introduction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30036"/>
            <a:ext cx="8915400" cy="45811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E" sz="2000" dirty="0" smtClean="0"/>
              <a:t>As part of our “ Principles of furniture &amp; joinery” and “Bespoke Machining” modules ,we were required to design and make a games table.</a:t>
            </a:r>
          </a:p>
          <a:p>
            <a:pPr>
              <a:lnSpc>
                <a:spcPct val="150000"/>
              </a:lnSpc>
            </a:pPr>
            <a:r>
              <a:rPr lang="en-IE" sz="2000" dirty="0" smtClean="0"/>
              <a:t>The only design requirement was that the table incorporated the chessboard box.</a:t>
            </a:r>
          </a:p>
          <a:p>
            <a:pPr>
              <a:lnSpc>
                <a:spcPct val="150000"/>
              </a:lnSpc>
            </a:pPr>
            <a:r>
              <a:rPr lang="en-IE" sz="2000" dirty="0" smtClean="0"/>
              <a:t>All other element were our own individual designs.</a:t>
            </a:r>
          </a:p>
          <a:p>
            <a:pPr>
              <a:lnSpc>
                <a:spcPct val="150000"/>
              </a:lnSpc>
            </a:pPr>
            <a:r>
              <a:rPr lang="en-IE" sz="2000" dirty="0" smtClean="0"/>
              <a:t>This was a chance to design and manufacture my own furniture piece.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6966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5308"/>
          </a:xfrm>
        </p:spPr>
        <p:txBody>
          <a:bodyPr/>
          <a:lstStyle/>
          <a:p>
            <a:r>
              <a:rPr lang="en-IE" dirty="0" smtClean="0"/>
              <a:t>Stages of Games table production: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79418"/>
            <a:ext cx="8915400" cy="43318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IE" sz="2000" dirty="0" smtClean="0"/>
              <a:t>From start to finish there were really three main stage of producing the games table .</a:t>
            </a:r>
          </a:p>
          <a:p>
            <a:pPr>
              <a:lnSpc>
                <a:spcPct val="150000"/>
              </a:lnSpc>
            </a:pPr>
            <a:r>
              <a:rPr lang="en-IE" sz="2000" dirty="0" smtClean="0"/>
              <a:t>Design </a:t>
            </a:r>
          </a:p>
          <a:p>
            <a:pPr>
              <a:lnSpc>
                <a:spcPct val="150000"/>
              </a:lnSpc>
            </a:pPr>
            <a:r>
              <a:rPr lang="en-IE" sz="2000" dirty="0" smtClean="0"/>
              <a:t>Planning production</a:t>
            </a:r>
          </a:p>
          <a:p>
            <a:pPr>
              <a:lnSpc>
                <a:spcPct val="150000"/>
              </a:lnSpc>
            </a:pPr>
            <a:r>
              <a:rPr lang="en-IE" sz="2000" dirty="0" smtClean="0"/>
              <a:t>Manufacturing</a:t>
            </a:r>
          </a:p>
          <a:p>
            <a:pPr>
              <a:lnSpc>
                <a:spcPct val="15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3241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Design stage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657407"/>
          </a:xfr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80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0226"/>
          </a:xfrm>
        </p:spPr>
        <p:txBody>
          <a:bodyPr/>
          <a:lstStyle/>
          <a:p>
            <a:r>
              <a:rPr lang="en-IE" dirty="0" smtClean="0"/>
              <a:t>Concept of design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79418"/>
            <a:ext cx="8915400" cy="43318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E" sz="2000" dirty="0" smtClean="0"/>
              <a:t>During my design process I took it into consideration that the table would be a centre piece to a room.</a:t>
            </a:r>
          </a:p>
          <a:p>
            <a:pPr>
              <a:lnSpc>
                <a:spcPct val="150000"/>
              </a:lnSpc>
            </a:pPr>
            <a:r>
              <a:rPr lang="en-IE" sz="2000" dirty="0" smtClean="0"/>
              <a:t>Designed for a social environment, not competitive.</a:t>
            </a:r>
          </a:p>
          <a:p>
            <a:pPr>
              <a:lnSpc>
                <a:spcPct val="150000"/>
              </a:lnSpc>
            </a:pPr>
            <a:r>
              <a:rPr lang="en-IE" sz="2000" dirty="0" smtClean="0"/>
              <a:t>Function as a table while not being used for games.</a:t>
            </a:r>
          </a:p>
          <a:p>
            <a:pPr>
              <a:lnSpc>
                <a:spcPct val="150000"/>
              </a:lnSpc>
            </a:pPr>
            <a:r>
              <a:rPr lang="en-IE" sz="2000" dirty="0" smtClean="0"/>
              <a:t>An opportunity to try different methods of joining timber and mixing materials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1045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Design Idea 1</a:t>
            </a:r>
            <a:endParaRPr lang="en-IE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3013" y="1210469"/>
            <a:ext cx="5366760" cy="4192804"/>
          </a:xfrm>
        </p:spPr>
      </p:pic>
    </p:spTree>
    <p:extLst>
      <p:ext uri="{BB962C8B-B14F-4D97-AF65-F5344CB8AC3E}">
        <p14:creationId xmlns:p14="http://schemas.microsoft.com/office/powerpoint/2010/main" xmlns="" val="12642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Design Idea 2</a:t>
            </a:r>
            <a:endParaRPr lang="en-IE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3013" y="1210469"/>
            <a:ext cx="5418714" cy="43382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7636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Final design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3638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Planning production stage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4264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244</TotalTime>
  <Words>209</Words>
  <Application>Microsoft Office PowerPoint</Application>
  <PresentationFormat>Custom</PresentationFormat>
  <Paragraphs>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Wisp</vt:lpstr>
      <vt:lpstr>Games Table</vt:lpstr>
      <vt:lpstr>Introduction</vt:lpstr>
      <vt:lpstr>Stages of Games table production:</vt:lpstr>
      <vt:lpstr>Design stage</vt:lpstr>
      <vt:lpstr>Concept of design</vt:lpstr>
      <vt:lpstr>Design Idea 1</vt:lpstr>
      <vt:lpstr>Design Idea 2</vt:lpstr>
      <vt:lpstr>Final design</vt:lpstr>
      <vt:lpstr>Planning production stage</vt:lpstr>
      <vt:lpstr>AutoCAD drawing of table</vt:lpstr>
      <vt:lpstr>Cutting list</vt:lpstr>
      <vt:lpstr>Manufacturing stage</vt:lpstr>
      <vt:lpstr>Production of the legs</vt:lpstr>
      <vt:lpstr>Production of the Rails</vt:lpstr>
      <vt:lpstr>Production of the table top</vt:lpstr>
      <vt:lpstr>Creating solid chessboard</vt:lpstr>
      <vt:lpstr>Reflection</vt:lpstr>
      <vt:lpstr>Thanks , 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Ciaran Walshe</dc:creator>
  <cp:lastModifiedBy>C12459032</cp:lastModifiedBy>
  <cp:revision>23</cp:revision>
  <dcterms:created xsi:type="dcterms:W3CDTF">2014-03-20T12:06:07Z</dcterms:created>
  <dcterms:modified xsi:type="dcterms:W3CDTF">2014-03-28T10:45:30Z</dcterms:modified>
</cp:coreProperties>
</file>