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8F262-72C6-4C73-B2B8-6CB22A6375AD}" type="datetimeFigureOut">
              <a:rPr lang="en-IE" smtClean="0"/>
              <a:pPr/>
              <a:t>20/03/2014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97E02-5CC2-4699-827A-A9E8D027B99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166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97E02-5CC2-4699-827A-A9E8D027B999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706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77B0-1550-48D9-8E2C-AF3643D7B388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8E9FFF-14F0-431A-A656-F53EABDDC9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77B0-1550-48D9-8E2C-AF3643D7B388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9FFF-14F0-431A-A656-F53EABDD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77B0-1550-48D9-8E2C-AF3643D7B388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9FFF-14F0-431A-A656-F53EABDD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77B0-1550-48D9-8E2C-AF3643D7B388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9FFF-14F0-431A-A656-F53EABDD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77B0-1550-48D9-8E2C-AF3643D7B388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9FFF-14F0-431A-A656-F53EABDD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77B0-1550-48D9-8E2C-AF3643D7B388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9FFF-14F0-431A-A656-F53EABDDC9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77B0-1550-48D9-8E2C-AF3643D7B388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9FFF-14F0-431A-A656-F53EABDDC9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77B0-1550-48D9-8E2C-AF3643D7B388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9FFF-14F0-431A-A656-F53EABDD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77B0-1550-48D9-8E2C-AF3643D7B388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9FFF-14F0-431A-A656-F53EABDD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77B0-1550-48D9-8E2C-AF3643D7B388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9FFF-14F0-431A-A656-F53EABDD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77B0-1550-48D9-8E2C-AF3643D7B388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9FFF-14F0-431A-A656-F53EABDD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8B0577B0-1550-48D9-8E2C-AF3643D7B388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48E9FFF-14F0-431A-A656-F53EABDDC9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315200" cy="994825"/>
          </a:xfrm>
        </p:spPr>
        <p:txBody>
          <a:bodyPr/>
          <a:lstStyle/>
          <a:p>
            <a:r>
              <a:rPr lang="en-IE" dirty="0" smtClean="0"/>
              <a:t>The Butterfly Table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6075914"/>
            <a:ext cx="2481598" cy="609600"/>
          </a:xfrm>
        </p:spPr>
        <p:txBody>
          <a:bodyPr/>
          <a:lstStyle/>
          <a:p>
            <a:r>
              <a:rPr lang="en-IE" dirty="0" smtClean="0"/>
              <a:t>Gary Weir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t="24722" r="3518" b="24723"/>
          <a:stretch/>
        </p:blipFill>
        <p:spPr>
          <a:xfrm>
            <a:off x="1905000" y="1905000"/>
            <a:ext cx="5267996" cy="39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26" y="476672"/>
            <a:ext cx="7315200" cy="620697"/>
          </a:xfrm>
        </p:spPr>
        <p:txBody>
          <a:bodyPr>
            <a:normAutofit/>
          </a:bodyPr>
          <a:lstStyle/>
          <a:p>
            <a:r>
              <a:rPr lang="en-IE" sz="3200" dirty="0" smtClean="0"/>
              <a:t>Thought Process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64" y="5062167"/>
            <a:ext cx="1764913" cy="1323685"/>
          </a:xfrm>
        </p:spPr>
      </p:pic>
      <p:sp>
        <p:nvSpPr>
          <p:cNvPr id="7" name="TextBox 6"/>
          <p:cNvSpPr txBox="1"/>
          <p:nvPr/>
        </p:nvSpPr>
        <p:spPr>
          <a:xfrm>
            <a:off x="3352800" y="4953000"/>
            <a:ext cx="429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This idea looked unusual and unique.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5495925"/>
            <a:ext cx="443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Relatively straightforward construction.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6019800"/>
            <a:ext cx="448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Little waste from half of the MDF sheet.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5" t="57562" r="4939" b="8607"/>
          <a:stretch/>
        </p:blipFill>
        <p:spPr>
          <a:xfrm rot="16200000">
            <a:off x="1363501" y="1079536"/>
            <a:ext cx="1389624" cy="1803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1415534"/>
            <a:ext cx="292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Nice and simple design.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1981200"/>
            <a:ext cx="401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I thought it looked a bit </a:t>
            </a:r>
            <a:r>
              <a:rPr lang="en-IE" dirty="0" smtClean="0"/>
              <a:t>too </a:t>
            </a:r>
            <a:r>
              <a:rPr lang="en-IE" dirty="0" smtClean="0"/>
              <a:t>square.</a:t>
            </a:r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3" t="17562" r="30245" b="48209"/>
          <a:stretch/>
        </p:blipFill>
        <p:spPr>
          <a:xfrm rot="16200000">
            <a:off x="1365688" y="2934367"/>
            <a:ext cx="1385250" cy="1764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3124198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Has a more unique look.</a:t>
            </a:r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3657600"/>
            <a:ext cx="371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Legs are a potential trip hazard.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9324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" grpId="0"/>
      <p:bldP spid="5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315200" cy="717612"/>
          </a:xfrm>
        </p:spPr>
        <p:txBody>
          <a:bodyPr>
            <a:normAutofit/>
          </a:bodyPr>
          <a:lstStyle/>
          <a:p>
            <a:r>
              <a:rPr lang="en-IE" sz="3200" dirty="0" smtClean="0"/>
              <a:t>Construction</a:t>
            </a:r>
            <a:r>
              <a:rPr lang="en-IE" dirty="0" smtClean="0"/>
              <a:t> </a:t>
            </a:r>
            <a:r>
              <a:rPr lang="en-IE" sz="3200" dirty="0" smtClean="0"/>
              <a:t>Process</a:t>
            </a:r>
            <a:endParaRPr lang="en-IE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400" y="1879600"/>
            <a:ext cx="2235200" cy="1676400"/>
          </a:xfrm>
        </p:spPr>
      </p:pic>
      <p:sp>
        <p:nvSpPr>
          <p:cNvPr id="5" name="TextBox 4"/>
          <p:cNvSpPr txBox="1"/>
          <p:nvPr/>
        </p:nvSpPr>
        <p:spPr>
          <a:xfrm>
            <a:off x="2527391" y="2518012"/>
            <a:ext cx="479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I cut necessary pieces from the half sheet.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478" y="4529683"/>
            <a:ext cx="2245441" cy="1684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7391" y="5187057"/>
            <a:ext cx="6026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I marked and cut the length and the angles of my legs.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228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607" y="1298575"/>
            <a:ext cx="2463799" cy="1847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6639" y="2037833"/>
            <a:ext cx="530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Biscuits were used to connect the legs together.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r="31481"/>
          <a:stretch/>
        </p:blipFill>
        <p:spPr>
          <a:xfrm rot="5400000">
            <a:off x="733510" y="3780575"/>
            <a:ext cx="2170000" cy="26860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64240" y="4938934"/>
            <a:ext cx="5679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Circle cutting jig used to cut my table top and shelf.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397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250" y="996950"/>
            <a:ext cx="2489200" cy="1866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1745733"/>
            <a:ext cx="496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Aluminium bars connect  the top to the legs.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250" y="4044950"/>
            <a:ext cx="2489200" cy="186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4793734"/>
            <a:ext cx="470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Intended finished product was very weak.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5965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0319_103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67860" y="803654"/>
            <a:ext cx="2428893" cy="18216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1428736"/>
            <a:ext cx="580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dirty="0" smtClean="0"/>
              <a:t>  Added material above the holes to prevent breakage.</a:t>
            </a:r>
            <a:endParaRPr lang="en-IE" dirty="0"/>
          </a:p>
        </p:txBody>
      </p:sp>
      <p:pic>
        <p:nvPicPr>
          <p:cNvPr id="4" name="Picture 3" descr="20140319_1033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012800" y="3416300"/>
            <a:ext cx="1612913" cy="1209685"/>
          </a:xfrm>
          <a:prstGeom prst="rect">
            <a:avLst/>
          </a:prstGeom>
        </p:spPr>
      </p:pic>
      <p:pic>
        <p:nvPicPr>
          <p:cNvPr id="5" name="Picture 4" descr="20140319_1033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75017" y="5125653"/>
            <a:ext cx="1571636" cy="1178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1736" y="4714884"/>
            <a:ext cx="635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dirty="0" smtClean="0"/>
              <a:t>  Added “butterfly” shaped supports to the joints on the legs.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2867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 t="29042" r="45798" b="27194"/>
          <a:stretch/>
        </p:blipFill>
        <p:spPr>
          <a:xfrm rot="5400000">
            <a:off x="226697" y="933542"/>
            <a:ext cx="2717069" cy="1947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1700808"/>
            <a:ext cx="533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Steel bar to allow the table to hold more weight.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t="10868" r="8540" b="18488"/>
          <a:stretch/>
        </p:blipFill>
        <p:spPr>
          <a:xfrm rot="5400000">
            <a:off x="259044" y="4095497"/>
            <a:ext cx="2675897" cy="1970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4896265"/>
            <a:ext cx="439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Brackets used to hold the bar in place.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7772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87" y="404664"/>
            <a:ext cx="7315200" cy="709972"/>
          </a:xfrm>
        </p:spPr>
        <p:txBody>
          <a:bodyPr>
            <a:normAutofit/>
          </a:bodyPr>
          <a:lstStyle/>
          <a:p>
            <a:r>
              <a:rPr lang="en-IE" sz="3200" dirty="0" smtClean="0"/>
              <a:t>Intended Look</a:t>
            </a:r>
            <a:endParaRPr lang="en-IE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87" y="1336891"/>
            <a:ext cx="3093343" cy="205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3472408"/>
            <a:ext cx="24027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http://www.furniture-barn.co.uk/Furniture_Items/Tables/Coffee_Table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18171"/>
            <a:ext cx="3093343" cy="169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4387" y="6003022"/>
            <a:ext cx="3438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http://www.homedoo.com/superbly-designed-built-in-kitchens/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347240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I'm hoping to have a cream and oak look to my table when it is finished.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1094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168" y="2708920"/>
            <a:ext cx="7488832" cy="1154097"/>
          </a:xfrm>
        </p:spPr>
        <p:txBody>
          <a:bodyPr>
            <a:noAutofit/>
          </a:bodyPr>
          <a:lstStyle/>
          <a:p>
            <a:r>
              <a:rPr lang="en-IE" sz="6600" dirty="0" smtClean="0"/>
              <a:t>Any Questions?</a:t>
            </a:r>
            <a:endParaRPr lang="en-IE" sz="6600" dirty="0"/>
          </a:p>
        </p:txBody>
      </p:sp>
    </p:spTree>
    <p:extLst>
      <p:ext uri="{BB962C8B-B14F-4D97-AF65-F5344CB8AC3E}">
        <p14:creationId xmlns:p14="http://schemas.microsoft.com/office/powerpoint/2010/main" val="74212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249</TotalTime>
  <Words>190</Words>
  <Application>Microsoft Office PowerPoint</Application>
  <PresentationFormat>On-screen Show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Perspective</vt:lpstr>
      <vt:lpstr>The Butterfly Table</vt:lpstr>
      <vt:lpstr>Thought Process</vt:lpstr>
      <vt:lpstr>Construction Process</vt:lpstr>
      <vt:lpstr>PowerPoint Presentation</vt:lpstr>
      <vt:lpstr>PowerPoint Presentation</vt:lpstr>
      <vt:lpstr>PowerPoint Presentation</vt:lpstr>
      <vt:lpstr>PowerPoint Presentation</vt:lpstr>
      <vt:lpstr>Intended Look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Weir</dc:creator>
  <cp:lastModifiedBy>Gary</cp:lastModifiedBy>
  <cp:revision>21</cp:revision>
  <dcterms:created xsi:type="dcterms:W3CDTF">2014-03-19T12:40:55Z</dcterms:created>
  <dcterms:modified xsi:type="dcterms:W3CDTF">2014-03-20T18:26:01Z</dcterms:modified>
</cp:coreProperties>
</file>