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3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B3D43-6252-47FD-BC74-5D073B5145EF}" type="datetimeFigureOut">
              <a:rPr lang="en-IE" smtClean="0"/>
              <a:t>25/09/2014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AC51-ECF5-43E8-8639-D0FC31386703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6001-4DA4-4928-B1F6-E40A5D6B7C56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B2F0E-D0F3-40D6-8F4B-6A2BEBD847FB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1698-4A1D-4BEB-8E3B-B57B338E184A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9ED1-F964-4F77-A01D-F471279F64BE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26CA-52C3-4723-B55C-6DB9092673CB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0EB8-65FB-4931-A058-1DA3960B492A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000D-7E51-4182-9894-841375BD9D36}" type="datetime1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E702-3469-4011-89E8-8C50935DC729}" type="datetime1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8214-86D4-4BE3-9F0D-526D194CC4B0}" type="datetime1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4857-BC54-466E-B9FD-BDF88B089086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BC16-80AA-4FFF-B13F-7C0B5C817029}" type="datetime1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8154-A48C-42C6-A9EB-132536DB9988}" type="datetime1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J.Byrne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oodgears.ca/pla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Half Sheet table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Round Coffee Table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 Plan Coffee Table</a:t>
            </a:r>
            <a:br>
              <a:rPr lang="en-IE" dirty="0" smtClean="0"/>
            </a:br>
            <a:r>
              <a:rPr lang="en-IE" dirty="0" smtClean="0"/>
              <a:t>1960’s 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676400"/>
            <a:ext cx="49321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5105400"/>
            <a:ext cx="4886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Lane Kidney Table 1960’s </a:t>
            </a:r>
            <a:endParaRPr lang="en-I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5257800"/>
            <a:ext cx="4038600" cy="27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2209800"/>
            <a:ext cx="406783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Round Lane Accent Table 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981200"/>
            <a:ext cx="36819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Variations </a:t>
            </a:r>
            <a:endParaRPr lang="en-I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133600"/>
            <a:ext cx="3438095" cy="31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56388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Wood and Glass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2286000"/>
            <a:ext cx="4238096" cy="3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Tables on </a:t>
            </a:r>
            <a:r>
              <a:rPr lang="en-IE" dirty="0" err="1" smtClean="0"/>
              <a:t>P</a:t>
            </a:r>
            <a:r>
              <a:rPr lang="en-IE" dirty="0" err="1" smtClean="0"/>
              <a:t>interest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endParaRPr lang="en-IE" dirty="0" smtClean="0">
              <a:hlinkClick r:id="rId2"/>
            </a:endParaRPr>
          </a:p>
          <a:p>
            <a:r>
              <a:rPr lang="en-IE" dirty="0" smtClean="0">
                <a:hlinkClick r:id="rId2"/>
              </a:rPr>
              <a:t>http</a:t>
            </a:r>
            <a:r>
              <a:rPr lang="en-IE" dirty="0" smtClean="0">
                <a:hlinkClick r:id="rId2"/>
              </a:rPr>
              <a:t>://</a:t>
            </a:r>
            <a:r>
              <a:rPr lang="en-IE" dirty="0" smtClean="0">
                <a:hlinkClick r:id="rId2"/>
              </a:rPr>
              <a:t>woodgears.ca/plans.html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31242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537" y="2514600"/>
            <a:ext cx="6367463" cy="390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J.Byrne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Half Sheet table</vt:lpstr>
      <vt:lpstr>G Plan Coffee Table 1960’s </vt:lpstr>
      <vt:lpstr>Lane Kidney Table 1960’s </vt:lpstr>
      <vt:lpstr>Round Lane Accent Table </vt:lpstr>
      <vt:lpstr>Variations </vt:lpstr>
      <vt:lpstr>Wood and Glass</vt:lpstr>
      <vt:lpstr>Tables on Pinterest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Half Sheet table</dc:title>
  <dc:creator>Owner</dc:creator>
  <cp:lastModifiedBy>Owner</cp:lastModifiedBy>
  <cp:revision>4</cp:revision>
  <dcterms:created xsi:type="dcterms:W3CDTF">2006-08-16T00:00:00Z</dcterms:created>
  <dcterms:modified xsi:type="dcterms:W3CDTF">2014-09-25T19:19:07Z</dcterms:modified>
</cp:coreProperties>
</file>