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0" r:id="rId4"/>
    <p:sldId id="270" r:id="rId5"/>
    <p:sldId id="258" r:id="rId6"/>
    <p:sldId id="268" r:id="rId7"/>
    <p:sldId id="259" r:id="rId8"/>
    <p:sldId id="269" r:id="rId9"/>
    <p:sldId id="261" r:id="rId10"/>
    <p:sldId id="265" r:id="rId11"/>
    <p:sldId id="266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5B96-3113-4D71-8116-4CDDDC468888}" type="datetimeFigureOut">
              <a:rPr lang="en-IE" smtClean="0"/>
              <a:pPr/>
              <a:t>08/10/2015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90CA-A504-449C-8369-0828566F69B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4057637" y="5080001"/>
            <a:ext cx="2800364" cy="1214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4057650" y="5196013"/>
            <a:ext cx="2800351" cy="25603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4057650" y="5486889"/>
            <a:ext cx="2800351" cy="1219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4057650" y="5552537"/>
            <a:ext cx="1474470" cy="24384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4057650" y="5599429"/>
            <a:ext cx="1474470" cy="1219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4057650" y="5283200"/>
            <a:ext cx="229743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5532380" y="5414644"/>
            <a:ext cx="1200150" cy="4876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4866216"/>
            <a:ext cx="6858000" cy="3255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900704"/>
            <a:ext cx="6858001" cy="18756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810538" y="4857453"/>
            <a:ext cx="2047463" cy="33124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858000" cy="4935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3202517"/>
            <a:ext cx="6343650" cy="196003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5199917"/>
            <a:ext cx="3714750" cy="23368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029200" y="5608320"/>
            <a:ext cx="720090" cy="609600"/>
          </a:xfrm>
        </p:spPr>
        <p:txBody>
          <a:bodyPr/>
          <a:lstStyle/>
          <a:p>
            <a:fld id="{29A1F002-ACE3-41BF-BDE1-BE6B0805E209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057650" y="5607051"/>
            <a:ext cx="971550" cy="609600"/>
          </a:xfrm>
        </p:spPr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240066" y="1515"/>
            <a:ext cx="560784" cy="48768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BC0E-7E3B-46D6-B938-05A840DF08E2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0" y="1524000"/>
            <a:ext cx="1428750" cy="73152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24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6C6-7926-473F-A937-EEBFEB8F1B8A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BAC5-18D2-4F97-AA97-77A2D75AB717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41601"/>
            <a:ext cx="5829300" cy="1816100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489451"/>
            <a:ext cx="5829300" cy="2012949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3241-CF05-4FB1-A954-5054F9EA00C8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999233"/>
            <a:ext cx="3028950" cy="603461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999233"/>
            <a:ext cx="3028950" cy="603461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2EAB-5116-4E18-B6B6-8C460204AF90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524000"/>
            <a:ext cx="6286500" cy="1426464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993293"/>
            <a:ext cx="3031236" cy="6096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540919" y="2993293"/>
            <a:ext cx="3031331" cy="6096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5750" y="3611359"/>
            <a:ext cx="3031236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8729" y="3611359"/>
            <a:ext cx="303133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C85568-F6CF-4DA2-BC8D-718C29B95522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J.Byrne 2015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0"/>
            <a:ext cx="6172200" cy="142646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37760" y="816864"/>
            <a:ext cx="717948" cy="609600"/>
          </a:xfrm>
        </p:spPr>
        <p:txBody>
          <a:bodyPr/>
          <a:lstStyle/>
          <a:p>
            <a:fld id="{F7181F96-4600-4C29-9D76-7E8CAA5C7293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3350" y="816864"/>
            <a:ext cx="994410" cy="609600"/>
          </a:xfrm>
        </p:spPr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31052" y="3029"/>
            <a:ext cx="571500" cy="48768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F07-9258-4277-AF58-CB2592CD4B46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122" y="1469293"/>
            <a:ext cx="2537460" cy="1170432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15122" y="2680969"/>
            <a:ext cx="2537460" cy="615696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" y="1035049"/>
            <a:ext cx="3826764" cy="78028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F2B2-6482-41ED-8D74-CC3783DC0C90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326" y="1478881"/>
            <a:ext cx="440102" cy="6242183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753" y="1524000"/>
            <a:ext cx="3429000" cy="6096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332" y="4365745"/>
            <a:ext cx="1943100" cy="335531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C6F9-CE90-4A70-B7E3-58E33A958013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489091"/>
            <a:ext cx="6858000" cy="11254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6858000" cy="41421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411036"/>
            <a:ext cx="6858001" cy="12192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4057637" y="480329"/>
            <a:ext cx="2800364" cy="1214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4057650" y="586817"/>
            <a:ext cx="2800351" cy="24004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4055504" y="663339"/>
            <a:ext cx="229743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5530235" y="785257"/>
            <a:ext cx="1200150" cy="4876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6813724" y="-2668"/>
            <a:ext cx="43220" cy="82905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6783361" y="-2668"/>
            <a:ext cx="20574" cy="82905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6769071" y="-2668"/>
            <a:ext cx="6858" cy="82905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6731567" y="-2668"/>
            <a:ext cx="20574" cy="82905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6686758" y="507"/>
            <a:ext cx="41148" cy="7802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6655106" y="507"/>
            <a:ext cx="6858" cy="7802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1524000"/>
            <a:ext cx="6172200" cy="1422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999232"/>
            <a:ext cx="6172200" cy="57668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939902" y="816864"/>
            <a:ext cx="717948" cy="6096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3BD9126-7877-446B-A52F-C77F0CDE1C2F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43350" y="816864"/>
            <a:ext cx="994410" cy="6096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31052" y="3029"/>
            <a:ext cx="571500" cy="48768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752601"/>
            <a:ext cx="6343650" cy="2514599"/>
          </a:xfrm>
        </p:spPr>
        <p:txBody>
          <a:bodyPr/>
          <a:lstStyle/>
          <a:p>
            <a:r>
              <a:rPr lang="en-IE" dirty="0" smtClean="0"/>
              <a:t>Pallet Furniture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Images taken from </a:t>
            </a:r>
            <a:r>
              <a:rPr lang="en-IE" dirty="0" smtClean="0">
                <a:solidFill>
                  <a:srgbClr val="FF0000"/>
                </a:solidFill>
              </a:rPr>
              <a:t>Pinterest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All available on Board 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F&amp;JMDT169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172200" cy="1422400"/>
          </a:xfrm>
        </p:spPr>
        <p:txBody>
          <a:bodyPr/>
          <a:lstStyle/>
          <a:p>
            <a:r>
              <a:rPr lang="en-IE" dirty="0" smtClean="0"/>
              <a:t>Benches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1035" y="2209800"/>
            <a:ext cx="487479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799" y="5303149"/>
            <a:ext cx="4816891" cy="315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172200" cy="1422400"/>
          </a:xfrm>
        </p:spPr>
        <p:txBody>
          <a:bodyPr/>
          <a:lstStyle/>
          <a:p>
            <a:r>
              <a:rPr lang="en-IE" dirty="0" smtClean="0"/>
              <a:t>TV Units/ stands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940" y="2362200"/>
            <a:ext cx="61342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" y="3620877"/>
            <a:ext cx="6172200" cy="452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6172200" cy="1422400"/>
          </a:xfrm>
        </p:spPr>
        <p:txBody>
          <a:bodyPr/>
          <a:lstStyle/>
          <a:p>
            <a:r>
              <a:rPr lang="en-IE" dirty="0" smtClean="0"/>
              <a:t>Bookcase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2133600"/>
            <a:ext cx="28509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160270"/>
            <a:ext cx="2819400" cy="53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6172200" cy="1422400"/>
          </a:xfrm>
        </p:spPr>
        <p:txBody>
          <a:bodyPr/>
          <a:lstStyle/>
          <a:p>
            <a:r>
              <a:rPr lang="en-IE" dirty="0" smtClean="0"/>
              <a:t>Tables 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133600"/>
            <a:ext cx="4676775" cy="354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5638800"/>
            <a:ext cx="3352800" cy="318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90600"/>
            <a:ext cx="6172200" cy="1219200"/>
          </a:xfrm>
        </p:spPr>
        <p:txBody>
          <a:bodyPr>
            <a:normAutofit/>
          </a:bodyPr>
          <a:lstStyle/>
          <a:p>
            <a:r>
              <a:rPr lang="en-IE" dirty="0" smtClean="0"/>
              <a:t>Table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057400"/>
            <a:ext cx="3923810" cy="27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5257800"/>
            <a:ext cx="39433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172200" cy="1422400"/>
          </a:xfrm>
        </p:spPr>
        <p:txBody>
          <a:bodyPr/>
          <a:lstStyle/>
          <a:p>
            <a:r>
              <a:rPr lang="en-IE" dirty="0" smtClean="0"/>
              <a:t>Table with storage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86000"/>
            <a:ext cx="5655806" cy="57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6172200" cy="1422400"/>
          </a:xfrm>
        </p:spPr>
        <p:txBody>
          <a:bodyPr/>
          <a:lstStyle/>
          <a:p>
            <a:r>
              <a:rPr lang="en-IE" dirty="0" smtClean="0"/>
              <a:t>Constructing a Table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362200"/>
            <a:ext cx="6172200" cy="40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300288"/>
            <a:ext cx="6576693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314575"/>
            <a:ext cx="63992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172200" cy="1422400"/>
          </a:xfrm>
        </p:spPr>
        <p:txBody>
          <a:bodyPr/>
          <a:lstStyle/>
          <a:p>
            <a:r>
              <a:rPr lang="en-IE" dirty="0" smtClean="0"/>
              <a:t>Sofa Seating </a:t>
            </a:r>
            <a:endParaRPr lang="en-I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5257800"/>
            <a:ext cx="4419600" cy="33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057400"/>
            <a:ext cx="4876800" cy="3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800600"/>
            <a:ext cx="3057525" cy="381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172200" cy="1422400"/>
          </a:xfrm>
        </p:spPr>
        <p:txBody>
          <a:bodyPr/>
          <a:lstStyle/>
          <a:p>
            <a:r>
              <a:rPr lang="en-IE" dirty="0" smtClean="0"/>
              <a:t>Chairs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2133600"/>
            <a:ext cx="3750961" cy="322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2895600"/>
            <a:ext cx="4760784" cy="480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172200" cy="1422400"/>
          </a:xfrm>
        </p:spPr>
        <p:txBody>
          <a:bodyPr/>
          <a:lstStyle/>
          <a:p>
            <a:r>
              <a:rPr lang="en-IE" dirty="0" smtClean="0"/>
              <a:t>Chairs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057400"/>
            <a:ext cx="383061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2362200"/>
            <a:ext cx="3695419" cy="48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2133600"/>
            <a:ext cx="4876799" cy="66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</TotalTime>
  <Words>62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Pallet Furniture </vt:lpstr>
      <vt:lpstr>Bookcase</vt:lpstr>
      <vt:lpstr>Tables </vt:lpstr>
      <vt:lpstr>Table</vt:lpstr>
      <vt:lpstr>Table with storage</vt:lpstr>
      <vt:lpstr>Constructing a Table</vt:lpstr>
      <vt:lpstr>Sofa Seating </vt:lpstr>
      <vt:lpstr>Chairs</vt:lpstr>
      <vt:lpstr>Chairs</vt:lpstr>
      <vt:lpstr>Benches</vt:lpstr>
      <vt:lpstr>TV Units/ stands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Pallet Furniture </dc:title>
  <dc:creator>Owner</dc:creator>
  <cp:lastModifiedBy>Owner</cp:lastModifiedBy>
  <cp:revision>8</cp:revision>
  <dcterms:created xsi:type="dcterms:W3CDTF">2006-08-16T00:00:00Z</dcterms:created>
  <dcterms:modified xsi:type="dcterms:W3CDTF">2015-10-08T12:52:13Z</dcterms:modified>
</cp:coreProperties>
</file>