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"/>
  </p:notesMasterIdLst>
  <p:sldIdLst>
    <p:sldId id="256" r:id="rId2"/>
    <p:sldId id="267" r:id="rId3"/>
    <p:sldId id="263" r:id="rId4"/>
    <p:sldId id="264" r:id="rId5"/>
    <p:sldId id="265" r:id="rId6"/>
    <p:sldId id="266" r:id="rId7"/>
    <p:sldId id="262" r:id="rId8"/>
    <p:sldId id="268" r:id="rId9"/>
    <p:sldId id="26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>
      <p:cViewPr>
        <p:scale>
          <a:sx n="42" d="100"/>
          <a:sy n="42" d="100"/>
        </p:scale>
        <p:origin x="-540" y="-8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5E9D5A-00C7-403F-82B5-B1F8C6BA586D}" type="datetimeFigureOut">
              <a:rPr lang="en-IE" smtClean="0"/>
              <a:t>06/02/2017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1817F6-8867-4CDC-96C7-50B09FCC080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38263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1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249EF-81E6-4AF9-B9A0-1E6189B4E586}" type="datetime1">
              <a:rPr lang="en-GB" smtClean="0"/>
              <a:t>06/02/2017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J.Byrne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ADB05-473F-4C5F-AFAC-DD260BCBDE85}" type="datetime1">
              <a:rPr lang="en-GB" smtClean="0"/>
              <a:t>06/02/2017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J.Byrne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3368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4A148-561F-441F-87A1-B521EB982B22}" type="datetime1">
              <a:rPr lang="en-GB" smtClean="0"/>
              <a:t>06/02/2017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J.Byrne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56B81-4E54-48B8-9C69-839499168D1B}" type="datetime1">
              <a:rPr lang="en-GB" smtClean="0"/>
              <a:t>06/02/2017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J.Byrne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3852863"/>
            <a:ext cx="8180916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93FB-4F92-4C76-93D5-6D3C79EE5080}" type="datetime1">
              <a:rPr lang="en-GB" smtClean="0"/>
              <a:t>06/02/2017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J.Byrne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875E-C409-4D9B-9405-01FDD3828EDE}" type="datetime1">
              <a:rPr lang="en-GB" smtClean="0"/>
              <a:t>06/02/2017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J.Byrne 2017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08C64-83B5-4063-AA60-B5485EDC011B}" type="datetime1">
              <a:rPr lang="en-GB" smtClean="0"/>
              <a:t>06/02/2017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J.Byrne 2017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1EBF-1F42-4263-AEBF-75A3F3ECCCB3}" type="datetime1">
              <a:rPr lang="en-GB" smtClean="0"/>
              <a:t>06/02/2017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J.Byrne 2017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D2002-ACA2-43EC-8973-8242753DF117}" type="datetime1">
              <a:rPr lang="en-GB" smtClean="0"/>
              <a:t>06/02/2017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J.Byrne 2017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C7EB-D7B2-4525-835A-F085CA882706}" type="datetime1">
              <a:rPr lang="en-GB" smtClean="0"/>
              <a:t>06/02/2017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J.Byrne 2017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8A3-4ADB-4B5D-9FF7-CF3EDFB0AC18}" type="datetime1">
              <a:rPr lang="en-GB" smtClean="0"/>
              <a:t>06/02/2017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J.Byrne 2017</a:t>
            </a:r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9155582F-4C7A-41C7-B992-AD0C76DBDBCD}" type="slidenum">
              <a:rPr lang="en-GB" smtClean="0"/>
              <a:t>‹#›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GB" smtClean="0"/>
              <a:t>J.Byrne 2017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C988975D-A439-4EC6-ADE8-2D9E8D415D07}" type="datetime1">
              <a:rPr lang="en-GB" smtClean="0"/>
              <a:t>06/02/2017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49086" y="496316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8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Up-cycling Tables</a:t>
            </a:r>
            <a:endParaRPr kumimoji="0" lang="en-IE" sz="80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1</a:t>
            </a:fld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J.Byrne 2017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506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IE" dirty="0" smtClean="0"/>
              <a:t>Mahogany Games Table </a:t>
            </a:r>
            <a:endParaRPr lang="en-IE" dirty="0"/>
          </a:p>
        </p:txBody>
      </p:sp>
      <p:sp>
        <p:nvSpPr>
          <p:cNvPr id="21506" name="Content Placeholder 1"/>
          <p:cNvSpPr>
            <a:spLocks noGrp="1"/>
          </p:cNvSpPr>
          <p:nvPr>
            <p:ph idx="1"/>
          </p:nvPr>
        </p:nvSpPr>
        <p:spPr>
          <a:xfrm>
            <a:off x="609600" y="1600200"/>
            <a:ext cx="3890682" cy="4800600"/>
          </a:xfrm>
        </p:spPr>
        <p:txBody>
          <a:bodyPr>
            <a:normAutofit/>
          </a:bodyPr>
          <a:lstStyle/>
          <a:p>
            <a:pPr marL="114300" indent="0" eaLnBrk="1" hangingPunct="1">
              <a:buNone/>
            </a:pPr>
            <a:r>
              <a:rPr lang="en-IE" sz="3200" dirty="0" smtClean="0"/>
              <a:t>This table has sabre legs, H frame and veneered split top.</a:t>
            </a:r>
          </a:p>
          <a:p>
            <a:pPr marL="114300" indent="0" eaLnBrk="1" hangingPunct="1">
              <a:buNone/>
            </a:pPr>
            <a:r>
              <a:rPr lang="en-IE" sz="3200" dirty="0" smtClean="0"/>
              <a:t>The top opens to reveal storage space.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J.Byrne 2017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2</a:t>
            </a:fld>
            <a:endParaRPr lang="en-GB"/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200568" y="61595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err="1" smtClean="0">
                <a:solidFill>
                  <a:schemeClr val="tx1"/>
                </a:solidFill>
              </a:rPr>
              <a:t>J.Byrne</a:t>
            </a:r>
            <a:r>
              <a:rPr lang="en-GB" sz="2400" dirty="0" smtClean="0">
                <a:solidFill>
                  <a:schemeClr val="tx1"/>
                </a:solidFill>
              </a:rPr>
              <a:t> 2016</a:t>
            </a: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1"/>
          <a:stretch/>
        </p:blipFill>
        <p:spPr bwMode="auto">
          <a:xfrm>
            <a:off x="4948518" y="1680905"/>
            <a:ext cx="6136864" cy="373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36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IE" dirty="0" smtClean="0"/>
              <a:t>Surface preparation  </a:t>
            </a:r>
            <a:endParaRPr lang="en-IE" dirty="0"/>
          </a:p>
        </p:txBody>
      </p:sp>
      <p:sp>
        <p:nvSpPr>
          <p:cNvPr id="21506" name="Content Placeholder 1"/>
          <p:cNvSpPr>
            <a:spLocks noGrp="1"/>
          </p:cNvSpPr>
          <p:nvPr>
            <p:ph idx="1"/>
          </p:nvPr>
        </p:nvSpPr>
        <p:spPr>
          <a:xfrm>
            <a:off x="609599" y="1600199"/>
            <a:ext cx="4840942" cy="4559301"/>
          </a:xfrm>
        </p:spPr>
        <p:txBody>
          <a:bodyPr>
            <a:noAutofit/>
          </a:bodyPr>
          <a:lstStyle/>
          <a:p>
            <a:pPr marL="114300" indent="0" eaLnBrk="1" hangingPunct="1">
              <a:buNone/>
            </a:pPr>
            <a:r>
              <a:rPr lang="en-IE" sz="2800" dirty="0" smtClean="0"/>
              <a:t>Although chalk paint does not require primers imperfections such as residue from masking tape &amp; oils still need to be removed. </a:t>
            </a:r>
          </a:p>
          <a:p>
            <a:pPr marL="114300" indent="0" eaLnBrk="1" hangingPunct="1">
              <a:buNone/>
            </a:pPr>
            <a:r>
              <a:rPr lang="en-IE" sz="2800" dirty="0" smtClean="0"/>
              <a:t>Dents, holes and cracks will also need to be filled and sanded when dry.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J.Byrne 2017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3</a:t>
            </a:fld>
            <a:endParaRPr lang="en-GB"/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200568" y="61595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err="1" smtClean="0">
                <a:solidFill>
                  <a:schemeClr val="tx1"/>
                </a:solidFill>
              </a:rPr>
              <a:t>J.Byrne</a:t>
            </a:r>
            <a:r>
              <a:rPr lang="en-GB" sz="2400" dirty="0" smtClean="0">
                <a:solidFill>
                  <a:schemeClr val="tx1"/>
                </a:solidFill>
              </a:rPr>
              <a:t> 2016</a:t>
            </a: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82"/>
          <a:stretch/>
        </p:blipFill>
        <p:spPr bwMode="auto">
          <a:xfrm>
            <a:off x="6024283" y="1017203"/>
            <a:ext cx="4052046" cy="549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035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IE" dirty="0" smtClean="0"/>
              <a:t>Distressed surface  </a:t>
            </a:r>
            <a:endParaRPr lang="en-IE" dirty="0"/>
          </a:p>
        </p:txBody>
      </p:sp>
      <p:sp>
        <p:nvSpPr>
          <p:cNvPr id="21506" name="Content Placeholder 1"/>
          <p:cNvSpPr>
            <a:spLocks noGrp="1"/>
          </p:cNvSpPr>
          <p:nvPr>
            <p:ph idx="1"/>
          </p:nvPr>
        </p:nvSpPr>
        <p:spPr>
          <a:xfrm>
            <a:off x="609600" y="1600199"/>
            <a:ext cx="4500282" cy="3993775"/>
          </a:xfrm>
        </p:spPr>
        <p:txBody>
          <a:bodyPr>
            <a:normAutofit/>
          </a:bodyPr>
          <a:lstStyle/>
          <a:p>
            <a:pPr marL="114300" indent="0" eaLnBrk="1" hangingPunct="1">
              <a:buNone/>
            </a:pPr>
            <a:r>
              <a:rPr lang="en-IE" sz="2800" dirty="0" smtClean="0"/>
              <a:t>A darker colour needs to be applied first and allowed to dry (see storage area for first colour).  </a:t>
            </a:r>
          </a:p>
          <a:p>
            <a:pPr marL="114300" indent="0" eaLnBrk="1" hangingPunct="1">
              <a:buNone/>
            </a:pPr>
            <a:r>
              <a:rPr lang="en-IE" sz="2800" dirty="0" smtClean="0"/>
              <a:t>Then a lighter colour is applied and allowed to dry.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J.Byrne 2017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4</a:t>
            </a:fld>
            <a:endParaRPr lang="en-GB"/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200568" y="61595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err="1" smtClean="0">
                <a:solidFill>
                  <a:schemeClr val="tx1"/>
                </a:solidFill>
              </a:rPr>
              <a:t>J.Byrne</a:t>
            </a:r>
            <a:r>
              <a:rPr lang="en-GB" sz="2400" dirty="0" smtClean="0">
                <a:solidFill>
                  <a:schemeClr val="tx1"/>
                </a:solidFill>
              </a:rPr>
              <a:t> 2016</a:t>
            </a: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256" y="2364535"/>
            <a:ext cx="5734885" cy="322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739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IE" dirty="0" smtClean="0"/>
              <a:t>Distressed surface  </a:t>
            </a:r>
            <a:endParaRPr lang="en-IE" dirty="0"/>
          </a:p>
        </p:txBody>
      </p:sp>
      <p:sp>
        <p:nvSpPr>
          <p:cNvPr id="21506" name="Content Placeholder 1"/>
          <p:cNvSpPr>
            <a:spLocks noGrp="1"/>
          </p:cNvSpPr>
          <p:nvPr>
            <p:ph idx="1"/>
          </p:nvPr>
        </p:nvSpPr>
        <p:spPr>
          <a:xfrm>
            <a:off x="609599" y="1600199"/>
            <a:ext cx="2904565" cy="4208930"/>
          </a:xfrm>
        </p:spPr>
        <p:txBody>
          <a:bodyPr>
            <a:normAutofit/>
          </a:bodyPr>
          <a:lstStyle/>
          <a:p>
            <a:pPr marL="114300" indent="0" eaLnBrk="1" hangingPunct="1">
              <a:buNone/>
            </a:pPr>
            <a:r>
              <a:rPr lang="en-IE" sz="2800" dirty="0" smtClean="0"/>
              <a:t>Some sanding is then required to allow the darker surface to come through in places.</a:t>
            </a:r>
          </a:p>
          <a:p>
            <a:pPr marL="114300" indent="0" eaLnBrk="1" hangingPunct="1">
              <a:buNone/>
            </a:pPr>
            <a:r>
              <a:rPr lang="en-IE" sz="2800" dirty="0" smtClean="0"/>
              <a:t>Usual areas for wear are edges tops of chair rungs.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J.Byrne 2017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5</a:t>
            </a:fld>
            <a:endParaRPr lang="en-GB"/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200568" y="61595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err="1" smtClean="0">
                <a:solidFill>
                  <a:schemeClr val="tx1"/>
                </a:solidFill>
              </a:rPr>
              <a:t>J.Byrne</a:t>
            </a:r>
            <a:r>
              <a:rPr lang="en-GB" sz="2400" dirty="0" smtClean="0">
                <a:solidFill>
                  <a:schemeClr val="tx1"/>
                </a:solidFill>
              </a:rPr>
              <a:t> 2016</a:t>
            </a: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024" y="869250"/>
            <a:ext cx="3028950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71"/>
          <a:stretch/>
        </p:blipFill>
        <p:spPr bwMode="auto">
          <a:xfrm>
            <a:off x="3719225" y="1683965"/>
            <a:ext cx="3488391" cy="3859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762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IE" dirty="0" smtClean="0"/>
              <a:t>Finished Table   </a:t>
            </a:r>
            <a:endParaRPr lang="en-IE" dirty="0"/>
          </a:p>
        </p:txBody>
      </p:sp>
      <p:sp>
        <p:nvSpPr>
          <p:cNvPr id="21506" name="Content Placeholder 1"/>
          <p:cNvSpPr>
            <a:spLocks noGrp="1"/>
          </p:cNvSpPr>
          <p:nvPr>
            <p:ph idx="1"/>
          </p:nvPr>
        </p:nvSpPr>
        <p:spPr>
          <a:xfrm>
            <a:off x="609599" y="1600199"/>
            <a:ext cx="2725272" cy="4208930"/>
          </a:xfrm>
        </p:spPr>
        <p:txBody>
          <a:bodyPr>
            <a:normAutofit/>
          </a:bodyPr>
          <a:lstStyle/>
          <a:p>
            <a:pPr marL="114300" indent="0" eaLnBrk="1" hangingPunct="1">
              <a:buNone/>
            </a:pPr>
            <a:r>
              <a:rPr lang="en-IE" sz="2800" dirty="0" smtClean="0"/>
              <a:t>Vaseline can also be applied to the raw wood in some areas before applying the paint then when dry rub off Vaseline before applying wax.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J.Byrne 2017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6</a:t>
            </a:fld>
            <a:endParaRPr lang="en-GB"/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200568" y="61595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err="1" smtClean="0">
                <a:solidFill>
                  <a:schemeClr val="tx1"/>
                </a:solidFill>
              </a:rPr>
              <a:t>J.Byrne</a:t>
            </a:r>
            <a:r>
              <a:rPr lang="en-GB" sz="2400" dirty="0" smtClean="0">
                <a:solidFill>
                  <a:schemeClr val="tx1"/>
                </a:solidFill>
              </a:rPr>
              <a:t> 2016</a:t>
            </a: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380" y="1807528"/>
            <a:ext cx="6243320" cy="366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309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IE" dirty="0" smtClean="0"/>
              <a:t>Mahogany Queen Anne Style Table </a:t>
            </a:r>
            <a:endParaRPr lang="en-IE" dirty="0"/>
          </a:p>
        </p:txBody>
      </p:sp>
      <p:sp>
        <p:nvSpPr>
          <p:cNvPr id="21506" name="Content Placeholder 1"/>
          <p:cNvSpPr>
            <a:spLocks noGrp="1"/>
          </p:cNvSpPr>
          <p:nvPr>
            <p:ph idx="1"/>
          </p:nvPr>
        </p:nvSpPr>
        <p:spPr>
          <a:xfrm>
            <a:off x="609599" y="1600200"/>
            <a:ext cx="4249271" cy="4800600"/>
          </a:xfrm>
        </p:spPr>
        <p:txBody>
          <a:bodyPr>
            <a:normAutofit lnSpcReduction="10000"/>
          </a:bodyPr>
          <a:lstStyle/>
          <a:p>
            <a:pPr marL="114300" indent="0" eaLnBrk="1" hangingPunct="1">
              <a:buNone/>
            </a:pPr>
            <a:r>
              <a:rPr lang="en-IE" sz="3200" dirty="0" smtClean="0"/>
              <a:t>This table has Cabriole legs, astragal moulding &amp; moulded veneered MDF top. It is missing lugs that should be placed at the knees of the cabrioles.  </a:t>
            </a:r>
          </a:p>
          <a:p>
            <a:pPr marL="114300" indent="0" eaLnBrk="1" hangingPunct="1">
              <a:buNone/>
            </a:pPr>
            <a:r>
              <a:rPr lang="en-IE" sz="3200" dirty="0" smtClean="0"/>
              <a:t>It has been painted with two coats of white chalk paint.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J.Byrne 2017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7</a:t>
            </a:fld>
            <a:endParaRPr lang="en-GB"/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200568" y="61595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err="1" smtClean="0">
                <a:solidFill>
                  <a:schemeClr val="tx1"/>
                </a:solidFill>
              </a:rPr>
              <a:t>J.Byrne</a:t>
            </a:r>
            <a:r>
              <a:rPr lang="en-GB" sz="2400" dirty="0" smtClean="0">
                <a:solidFill>
                  <a:schemeClr val="tx1"/>
                </a:solidFill>
              </a:rPr>
              <a:t> 2016</a:t>
            </a: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6" r="14039" b="9379"/>
          <a:stretch/>
        </p:blipFill>
        <p:spPr bwMode="auto">
          <a:xfrm>
            <a:off x="5181600" y="1698988"/>
            <a:ext cx="5235388" cy="3464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35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IE" dirty="0" smtClean="0"/>
              <a:t>Mahogany Queen Anne Style Table </a:t>
            </a:r>
            <a:endParaRPr lang="en-IE" dirty="0"/>
          </a:p>
        </p:txBody>
      </p:sp>
      <p:sp>
        <p:nvSpPr>
          <p:cNvPr id="21506" name="Content Placeholder 1"/>
          <p:cNvSpPr>
            <a:spLocks noGrp="1"/>
          </p:cNvSpPr>
          <p:nvPr>
            <p:ph idx="1"/>
          </p:nvPr>
        </p:nvSpPr>
        <p:spPr>
          <a:xfrm>
            <a:off x="609599" y="1600199"/>
            <a:ext cx="2976283" cy="4208929"/>
          </a:xfrm>
        </p:spPr>
        <p:txBody>
          <a:bodyPr>
            <a:normAutofit/>
          </a:bodyPr>
          <a:lstStyle/>
          <a:p>
            <a:pPr marL="114300" indent="0" eaLnBrk="1" hangingPunct="1">
              <a:buNone/>
            </a:pPr>
            <a:r>
              <a:rPr lang="en-IE" sz="3200" dirty="0" smtClean="0"/>
              <a:t>A gold coloured gilding wax was applied to the tables edges.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J.Byrne 2017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8</a:t>
            </a:fld>
            <a:endParaRPr lang="en-GB"/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200568" y="61595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err="1" smtClean="0">
                <a:solidFill>
                  <a:schemeClr val="tx1"/>
                </a:solidFill>
              </a:rPr>
              <a:t>J.Byrne</a:t>
            </a:r>
            <a:r>
              <a:rPr lang="en-GB" sz="2400" dirty="0" smtClean="0">
                <a:solidFill>
                  <a:schemeClr val="tx1"/>
                </a:solidFill>
              </a:rPr>
              <a:t> 2016</a:t>
            </a: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72"/>
          <a:stretch/>
        </p:blipFill>
        <p:spPr bwMode="auto">
          <a:xfrm>
            <a:off x="4436409" y="1473200"/>
            <a:ext cx="302895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6" b="8444"/>
          <a:stretch/>
        </p:blipFill>
        <p:spPr bwMode="auto">
          <a:xfrm>
            <a:off x="7891182" y="1477384"/>
            <a:ext cx="3028950" cy="468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168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IE" dirty="0" smtClean="0"/>
              <a:t>Finished Table   </a:t>
            </a:r>
            <a:endParaRPr lang="en-IE" dirty="0"/>
          </a:p>
        </p:txBody>
      </p:sp>
      <p:sp>
        <p:nvSpPr>
          <p:cNvPr id="21506" name="Content Placeholder 1"/>
          <p:cNvSpPr>
            <a:spLocks noGrp="1"/>
          </p:cNvSpPr>
          <p:nvPr>
            <p:ph idx="1"/>
          </p:nvPr>
        </p:nvSpPr>
        <p:spPr>
          <a:xfrm>
            <a:off x="609599" y="1600199"/>
            <a:ext cx="2725272" cy="4208930"/>
          </a:xfrm>
        </p:spPr>
        <p:txBody>
          <a:bodyPr>
            <a:normAutofit/>
          </a:bodyPr>
          <a:lstStyle/>
          <a:p>
            <a:pPr marL="114300" indent="0" eaLnBrk="1" hangingPunct="1">
              <a:buNone/>
            </a:pPr>
            <a:r>
              <a:rPr lang="en-IE" sz="2800" dirty="0" smtClean="0"/>
              <a:t>Various different coloured gilding waxes are available such as tin, copper, antique brass, brass, antique gold, gold.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J.Byrne 2017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9</a:t>
            </a:fld>
            <a:endParaRPr lang="en-GB"/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200568" y="61595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err="1" smtClean="0">
                <a:solidFill>
                  <a:schemeClr val="tx1"/>
                </a:solidFill>
              </a:rPr>
              <a:t>J.Byrne</a:t>
            </a:r>
            <a:r>
              <a:rPr lang="en-GB" sz="2400" dirty="0" smtClean="0">
                <a:solidFill>
                  <a:schemeClr val="tx1"/>
                </a:solidFill>
              </a:rPr>
              <a:t> 2016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62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66</TotalTime>
  <Words>287</Words>
  <Application>Microsoft Office PowerPoint</Application>
  <PresentationFormat>Custom</PresentationFormat>
  <Paragraphs>48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Adjacency</vt:lpstr>
      <vt:lpstr>PowerPoint Presentation</vt:lpstr>
      <vt:lpstr>Mahogany Games Table </vt:lpstr>
      <vt:lpstr>Surface preparation  </vt:lpstr>
      <vt:lpstr>Distressed surface  </vt:lpstr>
      <vt:lpstr>Distressed surface  </vt:lpstr>
      <vt:lpstr>Finished Table   </vt:lpstr>
      <vt:lpstr>Mahogany Queen Anne Style Table </vt:lpstr>
      <vt:lpstr>Mahogany Queen Anne Style Table </vt:lpstr>
      <vt:lpstr>Finished Table   </vt:lpstr>
    </vt:vector>
  </TitlesOfParts>
  <Company>Dublin Institute of Technology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Byrne</dc:creator>
  <cp:lastModifiedBy>jennifer.byrne@dit.ie</cp:lastModifiedBy>
  <cp:revision>9</cp:revision>
  <dcterms:created xsi:type="dcterms:W3CDTF">2016-10-10T10:09:42Z</dcterms:created>
  <dcterms:modified xsi:type="dcterms:W3CDTF">2017-02-06T08:46:06Z</dcterms:modified>
</cp:coreProperties>
</file>