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Mark </a:t>
            </a:r>
            <a:r>
              <a:rPr lang="en-IE" dirty="0" err="1" smtClean="0"/>
              <a:t>Waston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Half Sheet Table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0575" y="512763"/>
            <a:ext cx="7562850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Design Idea 1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2813" y="684213"/>
            <a:ext cx="731837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Design Idea 2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41425" y="1452563"/>
            <a:ext cx="66595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Design Idea 3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609600"/>
            <a:ext cx="3898900" cy="594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201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Detail of leg </a:t>
            </a:r>
          </a:p>
          <a:p>
            <a:r>
              <a:rPr lang="en-IE" sz="2800" dirty="0" smtClean="0"/>
              <a:t>construction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762000"/>
            <a:ext cx="5493582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28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Cross halving joint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3138" y="781050"/>
            <a:ext cx="7196137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240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Top Joint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95525" y="1244600"/>
            <a:ext cx="4551363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261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Glue block detail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Mark Waston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Waston </dc:title>
  <dc:creator>Owner</dc:creator>
  <cp:lastModifiedBy>Owner</cp:lastModifiedBy>
  <cp:revision>4</cp:revision>
  <dcterms:created xsi:type="dcterms:W3CDTF">2006-08-16T00:00:00Z</dcterms:created>
  <dcterms:modified xsi:type="dcterms:W3CDTF">2013-11-02T15:49:53Z</dcterms:modified>
</cp:coreProperties>
</file>