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2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2" autoAdjust="0"/>
    <p:restoredTop sz="94643" autoAdjust="0"/>
  </p:normalViewPr>
  <p:slideViewPr>
    <p:cSldViewPr>
      <p:cViewPr varScale="1">
        <p:scale>
          <a:sx n="65" d="100"/>
          <a:sy n="65" d="100"/>
        </p:scale>
        <p:origin x="-2640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3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A661E-A917-4097-B8E0-E51E2A41AB9A}" type="datetimeFigureOut">
              <a:rPr lang="en-IE" smtClean="0"/>
              <a:pPr/>
              <a:t>07/04/2016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9AFA-9C57-45E7-95C8-A0C876DC9B84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88037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403418" y="8743928"/>
            <a:ext cx="1501848" cy="302536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BB4B0D-703A-4BF0-86C4-EAFB2C4D62D0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114550" y="8743928"/>
            <a:ext cx="2195792" cy="3048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910663" y="8741664"/>
            <a:ext cx="441252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DD7981-27AB-4D92-BD3B-3F40BD3CBDA0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82112" y="8743928"/>
            <a:ext cx="1501848" cy="302536"/>
          </a:xfrm>
        </p:spPr>
        <p:txBody>
          <a:bodyPr/>
          <a:lstStyle>
            <a:extLst/>
          </a:lstStyle>
          <a:p>
            <a:fld id="{45E3B95A-AB7C-49A3-99D2-92C6BABA85CB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" y="8741664"/>
            <a:ext cx="2743200" cy="304800"/>
          </a:xfrm>
        </p:spPr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0872" y="8737600"/>
            <a:ext cx="441252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69D154-4C70-44F0-91E4-B0AE491842F5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179" y="8742413"/>
            <a:ext cx="1501848" cy="302536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E785A8-D617-496E-A619-8140DBE737B1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01519" y="8742413"/>
            <a:ext cx="2171700" cy="3048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50464" y="8740149"/>
            <a:ext cx="441252" cy="3048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7CB2B5-2628-4262-A648-D4DAD1E59202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6D554-A783-4F3C-B96D-745EE2034AF3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BF79B-5042-4931-BC96-0E2713FA3F4E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AFB081-0C0D-45E2-B496-287AB73072B5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8D30B3-3868-45EE-B3D1-0BF3C95549D6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448477" y="1339558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447530" y="1331756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98CCE-0054-4E8F-A474-178FAB9EEC3A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42900" y="2145888"/>
            <a:ext cx="5429250" cy="646176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184452" y="8743928"/>
            <a:ext cx="1501848" cy="302536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5545DD6-AA52-4525-A875-4EFF650CC5CE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42900" y="8743928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2015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4688586" y="8741664"/>
            <a:ext cx="441252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Principles of Furniture &amp; Joinery Design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Coursework Assignment </a:t>
            </a:r>
          </a:p>
          <a:p>
            <a:r>
              <a:rPr lang="en-IE" sz="4000" dirty="0" smtClean="0"/>
              <a:t>No </a:t>
            </a:r>
            <a:r>
              <a:rPr lang="en-IE" sz="4000" dirty="0" smtClean="0"/>
              <a:t>5</a:t>
            </a:r>
            <a:endParaRPr lang="en-IE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Outline of assignment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/>
          <a:lstStyle/>
          <a:p>
            <a:pPr lvl="0"/>
            <a:r>
              <a:rPr lang="en-IE" sz="2400" dirty="0" smtClean="0"/>
              <a:t>Research the </a:t>
            </a:r>
            <a:r>
              <a:rPr lang="en-IE" sz="2400" b="1" dirty="0" smtClean="0"/>
              <a:t>Furniture Designer</a:t>
            </a:r>
            <a:r>
              <a:rPr lang="en-IE" sz="2400" dirty="0" smtClean="0"/>
              <a:t> allocated to you using a range of media, such as classroom notes, books, journals and / or the internet.</a:t>
            </a:r>
          </a:p>
          <a:p>
            <a:pPr lvl="0"/>
            <a:r>
              <a:rPr lang="en-IE" sz="2400" dirty="0" smtClean="0"/>
              <a:t>Produce a written report aprox. </a:t>
            </a:r>
            <a:r>
              <a:rPr lang="en-IE" sz="2400" b="1" dirty="0" smtClean="0"/>
              <a:t>2000 </a:t>
            </a:r>
            <a:r>
              <a:rPr lang="en-IE" sz="2400" dirty="0" smtClean="0"/>
              <a:t>words, you must reference from where you sourced your information.</a:t>
            </a:r>
          </a:p>
          <a:p>
            <a:pPr lvl="0"/>
            <a:r>
              <a:rPr lang="en-IE" sz="2400" dirty="0" smtClean="0"/>
              <a:t>Produce drawings and or sketches as needed.</a:t>
            </a:r>
          </a:p>
          <a:p>
            <a:pPr lvl="0"/>
            <a:r>
              <a:rPr lang="en-IE" sz="2400" dirty="0" smtClean="0"/>
              <a:t>Report must be typed, and presented in a book format  as per brief.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Outline of Assignment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752600"/>
            <a:ext cx="5429250" cy="6855048"/>
          </a:xfrm>
        </p:spPr>
        <p:txBody>
          <a:bodyPr/>
          <a:lstStyle/>
          <a:p>
            <a:r>
              <a:rPr lang="cy-GB" sz="2400" dirty="0" smtClean="0"/>
              <a:t>Approriate diagrams and photoghraphs may be included. All material used, which is not the work of the learner, must be correctly referenced and permission obtained from the copyright holder.</a:t>
            </a:r>
          </a:p>
          <a:p>
            <a:r>
              <a:rPr lang="cy-GB" sz="2400" dirty="0" smtClean="0"/>
              <a:t>Check the Library data base for books on designer or period</a:t>
            </a:r>
            <a:r>
              <a:rPr lang="cy-GB" sz="2400" dirty="0" smtClean="0"/>
              <a:t>.</a:t>
            </a:r>
            <a:endParaRPr lang="cy-GB" sz="2400" dirty="0" smtClean="0"/>
          </a:p>
          <a:p>
            <a:r>
              <a:rPr lang="cy-GB" sz="2400" dirty="0" smtClean="0"/>
              <a:t>Books over 100years old can be obtained for free in digital formatt from many various archives and libraries.  </a:t>
            </a:r>
            <a:r>
              <a:rPr lang="cy-GB" sz="2400" dirty="0" smtClean="0"/>
              <a:t>Check out links on your website. </a:t>
            </a:r>
            <a:endParaRPr lang="cy-GB" sz="2400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/>
          <a:lstStyle/>
          <a:p>
            <a:r>
              <a:rPr lang="en-IE" dirty="0" smtClean="0"/>
              <a:t>Tips for assignment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5429250" cy="6855048"/>
          </a:xfrm>
        </p:spPr>
        <p:txBody>
          <a:bodyPr/>
          <a:lstStyle/>
          <a:p>
            <a:pPr lvl="0"/>
            <a:r>
              <a:rPr lang="en-IE" sz="2400" dirty="0" smtClean="0"/>
              <a:t>Research the history and development of your given Designer.</a:t>
            </a:r>
          </a:p>
          <a:p>
            <a:pPr lvl="0"/>
            <a:r>
              <a:rPr lang="en-IE" sz="2400" dirty="0" smtClean="0"/>
              <a:t>Show what you have learned about your designer by relating all relevant information in your report.</a:t>
            </a:r>
          </a:p>
          <a:p>
            <a:pPr lvl="0"/>
            <a:r>
              <a:rPr lang="en-IE" sz="2400" dirty="0" smtClean="0"/>
              <a:t>Summarise your report for your oral presentation.</a:t>
            </a:r>
          </a:p>
          <a:p>
            <a:pPr lvl="0"/>
            <a:r>
              <a:rPr lang="en-IE" sz="2400" dirty="0" smtClean="0"/>
              <a:t>Include sketches &amp; images  where appropriate.</a:t>
            </a:r>
          </a:p>
          <a:p>
            <a:r>
              <a:rPr lang="en-IE" sz="2400" dirty="0" smtClean="0"/>
              <a:t>Use licence free imagery such as creative commons </a:t>
            </a:r>
          </a:p>
          <a:p>
            <a:r>
              <a:rPr lang="en-IE" sz="2400" dirty="0" smtClean="0"/>
              <a:t>flickr.com, shutterstock.com, dreamstime.com,  etc to obtain copyright free images. (you may need to create accounts) Save your favourites to delicious.com.</a:t>
            </a:r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Marks awarded for the following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y-GB" sz="2400" dirty="0" smtClean="0"/>
              <a:t>The standard of the report was laid out correctly with good, clear and relevant information.</a:t>
            </a:r>
            <a:endParaRPr lang="en-IE" sz="2400" dirty="0" smtClean="0"/>
          </a:p>
          <a:p>
            <a:pPr lvl="0"/>
            <a:r>
              <a:rPr lang="cy-GB" sz="2400" smtClean="0"/>
              <a:t>Evidence </a:t>
            </a:r>
            <a:r>
              <a:rPr lang="cy-GB" sz="2400" dirty="0" smtClean="0"/>
              <a:t>of research shown.</a:t>
            </a:r>
            <a:endParaRPr lang="en-IE" sz="2400" b="1" dirty="0" smtClean="0"/>
          </a:p>
          <a:p>
            <a:pPr lvl="0"/>
            <a:r>
              <a:rPr lang="cy-GB" sz="2400" dirty="0" smtClean="0"/>
              <a:t>Learner showed good knowledge of the researched Topic.</a:t>
            </a:r>
            <a:endParaRPr lang="en-IE" sz="2400" dirty="0" smtClean="0"/>
          </a:p>
          <a:p>
            <a:pPr lvl="0"/>
            <a:r>
              <a:rPr lang="cy-GB" sz="2400" dirty="0" smtClean="0"/>
              <a:t>The learner included drawings, sketches or images where appropriate.</a:t>
            </a:r>
            <a:endParaRPr lang="en-IE" sz="2400" dirty="0" smtClean="0"/>
          </a:p>
          <a:p>
            <a:pPr lvl="0"/>
            <a:r>
              <a:rPr lang="cy-GB" sz="2400" dirty="0" smtClean="0"/>
              <a:t>The learner included references to copyright materials quoted or displayed.</a:t>
            </a:r>
            <a:endParaRPr lang="en-IE" sz="2400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</TotalTime>
  <Words>310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Principles of Furniture &amp; Joinery Design</vt:lpstr>
      <vt:lpstr>Outline of assignment </vt:lpstr>
      <vt:lpstr>Outline of Assignment </vt:lpstr>
      <vt:lpstr>Tips for assignment</vt:lpstr>
      <vt:lpstr>Marks awarded for the following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Joinery Design</dc:title>
  <dc:creator>Owner</dc:creator>
  <cp:lastModifiedBy>jennifer.byrne@dit.ie</cp:lastModifiedBy>
  <cp:revision>17</cp:revision>
  <dcterms:created xsi:type="dcterms:W3CDTF">2006-08-16T00:00:00Z</dcterms:created>
  <dcterms:modified xsi:type="dcterms:W3CDTF">2016-04-07T17:22:01Z</dcterms:modified>
</cp:coreProperties>
</file>