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56" r:id="rId2"/>
    <p:sldId id="259" r:id="rId3"/>
    <p:sldId id="264" r:id="rId4"/>
    <p:sldId id="260" r:id="rId5"/>
    <p:sldId id="263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2" autoAdjust="0"/>
    <p:restoredTop sz="94643" autoAdjust="0"/>
  </p:normalViewPr>
  <p:slideViewPr>
    <p:cSldViewPr>
      <p:cViewPr varScale="1">
        <p:scale>
          <a:sx n="65" d="100"/>
          <a:sy n="65" d="100"/>
        </p:scale>
        <p:origin x="-2640" y="-10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339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EA661E-A917-4097-B8E0-E51E2A41AB9A}" type="datetimeFigureOut">
              <a:rPr lang="en-IE" smtClean="0"/>
              <a:pPr/>
              <a:t>07/04/2016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A9AFA-9C57-45E7-95C8-A0C876DC9B84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87161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4403418" y="8743928"/>
            <a:ext cx="1501848" cy="302536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BA33D92-5CD2-4E80-8625-6DDAD81AFDF4}" type="datetime1">
              <a:rPr lang="en-US" smtClean="0"/>
              <a:t>4/7/2016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114550" y="8743928"/>
            <a:ext cx="2195792" cy="3048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910663" y="8741664"/>
            <a:ext cx="441252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5618AD-9BCF-422A-9977-AF469EA06212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82112" y="8743928"/>
            <a:ext cx="1501848" cy="302536"/>
          </a:xfrm>
        </p:spPr>
        <p:txBody>
          <a:bodyPr/>
          <a:lstStyle>
            <a:extLst/>
          </a:lstStyle>
          <a:p>
            <a:fld id="{5EF66254-8969-404B-8A7D-BD944EE745CA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" y="8741664"/>
            <a:ext cx="2743200" cy="304800"/>
          </a:xfrm>
        </p:spPr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0872" y="8737600"/>
            <a:ext cx="441252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4A4D26F-5BF1-4191-9470-C9758C80D914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179" y="8742413"/>
            <a:ext cx="1501848" cy="302536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AC90DF7-C525-435A-938C-B7BB36902396}" type="datetime1">
              <a:rPr lang="en-US" smtClean="0"/>
              <a:t>4/7/2016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01519" y="8742413"/>
            <a:ext cx="2171700" cy="3048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50464" y="8740149"/>
            <a:ext cx="441252" cy="30480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CF99E6-D31D-475A-B7E5-CB5387784754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DC9FE7-2F3C-4E4F-AB14-F18F41534579}" type="datetime1">
              <a:rPr lang="en-US" smtClean="0"/>
              <a:t>4/7/2016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CB1A41E-D1C8-45D1-BAC9-891981283BF9}" type="datetime1">
              <a:rPr lang="en-US" smtClean="0"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33BCC2D-6067-486C-91FD-0FBF5B3027B2}" type="datetime1">
              <a:rPr lang="en-US" smtClean="0"/>
              <a:t>4/7/2016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B4896C5-9AE0-4BAC-8ED3-63279299C7CC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448477" y="1339558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447530" y="1331756"/>
            <a:ext cx="3239645" cy="575009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DCAB6A2-B907-4D99-8E22-C7A0267A4D21}" type="datetime1">
              <a:rPr lang="en-US" smtClean="0"/>
              <a:t>4/7/2016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342900" y="2145888"/>
            <a:ext cx="5429250" cy="646176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184452" y="8743928"/>
            <a:ext cx="1501848" cy="302536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BF1020E-ED85-4806-BC93-CA475928E253}" type="datetime1">
              <a:rPr lang="en-US" smtClean="0"/>
              <a:t>4/7/2016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42900" y="8743928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 smtClean="0"/>
              <a:t>Jennifer Byrne 2016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4688586" y="8741664"/>
            <a:ext cx="441252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Principles of Furniture &amp; Joinery Design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648200"/>
            <a:ext cx="3836084" cy="1468331"/>
          </a:xfrm>
        </p:spPr>
        <p:txBody>
          <a:bodyPr>
            <a:normAutofit/>
          </a:bodyPr>
          <a:lstStyle/>
          <a:p>
            <a:r>
              <a:rPr lang="en-IE" sz="2800" dirty="0" smtClean="0"/>
              <a:t>Coursework Assignment</a:t>
            </a:r>
          </a:p>
          <a:p>
            <a:r>
              <a:rPr lang="en-IE" sz="4000" dirty="0" smtClean="0"/>
              <a:t>No </a:t>
            </a:r>
            <a:r>
              <a:rPr lang="en-IE" sz="4000" dirty="0" smtClean="0"/>
              <a:t>5</a:t>
            </a:r>
            <a:r>
              <a:rPr lang="en-IE" sz="2800" dirty="0" smtClean="0"/>
              <a:t> </a:t>
            </a:r>
            <a:endParaRPr lang="en-IE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792480"/>
          </a:xfrm>
        </p:spPr>
        <p:txBody>
          <a:bodyPr>
            <a:normAutofit/>
          </a:bodyPr>
          <a:lstStyle/>
          <a:p>
            <a:r>
              <a:rPr lang="en-IE" dirty="0" smtClean="0"/>
              <a:t>Presentation Choice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24000"/>
            <a:ext cx="5429250" cy="7083648"/>
          </a:xfrm>
        </p:spPr>
        <p:txBody>
          <a:bodyPr/>
          <a:lstStyle/>
          <a:p>
            <a:pPr lvl="0"/>
            <a:r>
              <a:rPr lang="en-IE" sz="2400" b="1" dirty="0" smtClean="0"/>
              <a:t>Choice of four Topics.</a:t>
            </a:r>
          </a:p>
          <a:p>
            <a:pPr lvl="0"/>
            <a:endParaRPr lang="en-IE" sz="2400" dirty="0" smtClean="0"/>
          </a:p>
          <a:p>
            <a:pPr lvl="0"/>
            <a:r>
              <a:rPr lang="en-IE" sz="2400" b="1" dirty="0" smtClean="0"/>
              <a:t>1  	Half sheet Table </a:t>
            </a:r>
          </a:p>
          <a:p>
            <a:pPr lvl="0"/>
            <a:endParaRPr lang="en-IE" sz="2400" b="1" dirty="0" smtClean="0"/>
          </a:p>
          <a:p>
            <a:pPr lvl="0"/>
            <a:r>
              <a:rPr lang="en-IE" sz="2400" b="1" dirty="0" smtClean="0"/>
              <a:t>2 	Kitchen</a:t>
            </a:r>
          </a:p>
          <a:p>
            <a:pPr lvl="0"/>
            <a:endParaRPr lang="en-IE" sz="2400" b="1" dirty="0" smtClean="0"/>
          </a:p>
          <a:p>
            <a:pPr lvl="0"/>
            <a:r>
              <a:rPr lang="en-IE" sz="2400" b="1" dirty="0" smtClean="0"/>
              <a:t>2  	Games Table </a:t>
            </a:r>
          </a:p>
          <a:p>
            <a:pPr lvl="0"/>
            <a:endParaRPr lang="en-IE" sz="2400" b="1" dirty="0" smtClean="0"/>
          </a:p>
          <a:p>
            <a:pPr lvl="0"/>
            <a:r>
              <a:rPr lang="en-IE" b="1" dirty="0" smtClean="0"/>
              <a:t>3 	Designer</a:t>
            </a:r>
          </a:p>
          <a:p>
            <a:pPr lvl="0"/>
            <a:endParaRPr lang="en-IE" b="1" dirty="0" smtClean="0"/>
          </a:p>
          <a:p>
            <a:pPr lvl="0"/>
            <a:endParaRPr lang="en-IE" b="1" dirty="0" smtClean="0"/>
          </a:p>
          <a:p>
            <a:pPr lvl="0"/>
            <a:r>
              <a:rPr lang="en-IE" b="1" dirty="0" smtClean="0"/>
              <a:t>You can pick any of the above to present to the rest of your class. </a:t>
            </a:r>
          </a:p>
          <a:p>
            <a:pPr lvl="0">
              <a:buNone/>
            </a:pPr>
            <a:endParaRPr lang="en-IE" sz="24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26720"/>
            <a:ext cx="5943600" cy="1021080"/>
          </a:xfrm>
        </p:spPr>
        <p:txBody>
          <a:bodyPr>
            <a:noAutofit/>
          </a:bodyPr>
          <a:lstStyle/>
          <a:p>
            <a:r>
              <a:rPr lang="en-IE" sz="3600" dirty="0" smtClean="0"/>
              <a:t>Outline for Assignment</a:t>
            </a:r>
            <a:endParaRPr lang="en-I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z="2400" dirty="0" smtClean="0"/>
              <a:t>Orally present your findings to the assessor/s and peers on the subject area.</a:t>
            </a:r>
          </a:p>
          <a:p>
            <a:r>
              <a:rPr lang="en-IE" sz="2400" dirty="0" smtClean="0"/>
              <a:t>Oral presentation can be Power Point, </a:t>
            </a:r>
            <a:r>
              <a:rPr lang="en-IE" sz="2400" dirty="0" err="1" smtClean="0"/>
              <a:t>Prezzie</a:t>
            </a:r>
            <a:r>
              <a:rPr lang="en-IE" sz="2400" dirty="0" smtClean="0"/>
              <a:t> or other digital format or on acetate sheets using the overhead projector </a:t>
            </a:r>
          </a:p>
          <a:p>
            <a:pPr lvl="0"/>
            <a:r>
              <a:rPr lang="en-IE" sz="2400" dirty="0" smtClean="0"/>
              <a:t>At the end of the presentation the student will encourage questions and discussion on the presentation.</a:t>
            </a:r>
          </a:p>
          <a:p>
            <a:r>
              <a:rPr lang="en-IE" sz="2400" dirty="0" smtClean="0"/>
              <a:t>This assignment would be classed as a group project. In order to gain confidence and support your peers, all students </a:t>
            </a:r>
            <a:r>
              <a:rPr lang="en-IE" sz="2400" b="1" dirty="0" smtClean="0"/>
              <a:t>must attend </a:t>
            </a:r>
            <a:r>
              <a:rPr lang="en-IE" sz="2400" dirty="0" smtClean="0"/>
              <a:t>all four presentation classes.</a:t>
            </a:r>
          </a:p>
          <a:p>
            <a:pPr>
              <a:buNone/>
            </a:pP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29250" cy="868680"/>
          </a:xfrm>
        </p:spPr>
        <p:txBody>
          <a:bodyPr/>
          <a:lstStyle/>
          <a:p>
            <a:r>
              <a:rPr lang="en-IE" dirty="0" smtClean="0"/>
              <a:t>Tips for assignment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E" sz="2400" dirty="0" smtClean="0"/>
              <a:t>Show what you have learned by relating all relevant information in your  presentation.</a:t>
            </a:r>
          </a:p>
          <a:p>
            <a:pPr lvl="0"/>
            <a:r>
              <a:rPr lang="en-IE" sz="2400" dirty="0" smtClean="0"/>
              <a:t>Include sketches &amp; </a:t>
            </a:r>
            <a:r>
              <a:rPr lang="en-IE" sz="2400" smtClean="0"/>
              <a:t>images where </a:t>
            </a:r>
            <a:r>
              <a:rPr lang="en-IE" sz="2400" dirty="0" smtClean="0"/>
              <a:t>appropriate. Remember to label and reference correctly.</a:t>
            </a:r>
          </a:p>
          <a:p>
            <a:r>
              <a:rPr lang="en-IE" sz="2400" dirty="0" smtClean="0"/>
              <a:t>Use licence free imagery such as creative commons, flickr.com, etc to obtain copyright free images.</a:t>
            </a:r>
            <a:endParaRPr lang="en-IE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Marks awarded for the following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sz="2400" dirty="0" smtClean="0"/>
              <a:t>The presentation is interesting audience is engaged </a:t>
            </a:r>
          </a:p>
          <a:p>
            <a:r>
              <a:rPr lang="en-IE" sz="2400" dirty="0" smtClean="0"/>
              <a:t>The presentation is audible and learner is visible to everyone</a:t>
            </a:r>
          </a:p>
          <a:p>
            <a:pPr lvl="0"/>
            <a:r>
              <a:rPr lang="en-IE" sz="2400" dirty="0" smtClean="0"/>
              <a:t>Appropriate use of visual material</a:t>
            </a:r>
          </a:p>
          <a:p>
            <a:pPr lvl="0"/>
            <a:r>
              <a:rPr lang="cy-GB" sz="2400" dirty="0" smtClean="0"/>
              <a:t>The learner was able to answer questions asked</a:t>
            </a:r>
            <a:endParaRPr lang="en-IE" sz="2400" dirty="0" smtClean="0"/>
          </a:p>
          <a:p>
            <a:pPr lvl="0"/>
            <a:r>
              <a:rPr lang="en-IE" sz="2400" dirty="0" smtClean="0"/>
              <a:t>The presentation showed evidence of preparation and time adhered to (± 2min)</a:t>
            </a:r>
          </a:p>
          <a:p>
            <a:r>
              <a:rPr lang="en-IE" dirty="0" smtClean="0"/>
              <a:t>A digital copy of your presentation must be emailed to me. I will print a copy for the external examiners.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Jennifer 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90</TotalTime>
  <Words>236</Words>
  <Application>Microsoft Office PowerPoint</Application>
  <PresentationFormat>On-screen Show (4:3)</PresentationFormat>
  <Paragraphs>40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Opulent</vt:lpstr>
      <vt:lpstr>Principles of Furniture &amp; Joinery Design</vt:lpstr>
      <vt:lpstr>Presentation Choice</vt:lpstr>
      <vt:lpstr>Outline for Assignment</vt:lpstr>
      <vt:lpstr>Tips for assignment</vt:lpstr>
      <vt:lpstr>Marks awarded for the following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Furniture &amp; Joinery Design</dc:title>
  <dc:creator>Owner</dc:creator>
  <cp:lastModifiedBy>jennifer.byrne@dit.ie</cp:lastModifiedBy>
  <cp:revision>14</cp:revision>
  <dcterms:created xsi:type="dcterms:W3CDTF">2006-08-16T00:00:00Z</dcterms:created>
  <dcterms:modified xsi:type="dcterms:W3CDTF">2016-04-07T17:27:46Z</dcterms:modified>
</cp:coreProperties>
</file>