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73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44" y="0"/>
            <a:ext cx="6011156" cy="883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69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"/>
          <a:stretch/>
        </p:blipFill>
        <p:spPr bwMode="auto">
          <a:xfrm>
            <a:off x="381000" y="138193"/>
            <a:ext cx="6277237" cy="885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11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1" y="152400"/>
            <a:ext cx="6000989" cy="8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273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jenni_000</dc:creator>
  <cp:lastModifiedBy>jennifer.byrne@dit.ie</cp:lastModifiedBy>
  <cp:revision>2</cp:revision>
  <dcterms:created xsi:type="dcterms:W3CDTF">2006-08-16T00:00:00Z</dcterms:created>
  <dcterms:modified xsi:type="dcterms:W3CDTF">2016-10-09T11:35:52Z</dcterms:modified>
</cp:coreProperties>
</file>